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27.jpg" ContentType="image/png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88" r:id="rId5"/>
    <p:sldId id="269" r:id="rId6"/>
    <p:sldId id="261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E4639A-6447-46E1-8CE9-52503B2E96E1}">
          <p14:sldIdLst>
            <p14:sldId id="256"/>
            <p14:sldId id="257"/>
            <p14:sldId id="258"/>
            <p14:sldId id="288"/>
            <p14:sldId id="269"/>
            <p14:sldId id="261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EF"/>
    <a:srgbClr val="7BD2F0"/>
    <a:srgbClr val="2B2A29"/>
    <a:srgbClr val="FF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2ED9D8-4130-4BC0-AD9B-94C961106851}" type="doc">
      <dgm:prSet loTypeId="urn:microsoft.com/office/officeart/2005/8/layout/radial2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E3D6F8F-C76D-4E81-9B27-DB01DFB72983}">
      <dgm:prSet phldrT="[Text]"/>
      <dgm:spPr/>
      <dgm:t>
        <a:bodyPr/>
        <a:lstStyle/>
        <a:p>
          <a:r>
            <a:rPr lang="en-US" dirty="0"/>
            <a:t>Education</a:t>
          </a:r>
          <a:endParaRPr lang="en-IN" dirty="0"/>
        </a:p>
      </dgm:t>
    </dgm:pt>
    <dgm:pt modelId="{DF9F58A7-62BD-46AD-91C4-7243A379C2B0}" type="parTrans" cxnId="{5FFC0DDB-77F2-42CC-AB1C-8B29EAADDDEE}">
      <dgm:prSet/>
      <dgm:spPr/>
      <dgm:t>
        <a:bodyPr/>
        <a:lstStyle/>
        <a:p>
          <a:endParaRPr lang="en-IN"/>
        </a:p>
      </dgm:t>
    </dgm:pt>
    <dgm:pt modelId="{95A20571-C83A-4BBB-BD40-620B786F34B8}" type="sibTrans" cxnId="{5FFC0DDB-77F2-42CC-AB1C-8B29EAADDDEE}">
      <dgm:prSet/>
      <dgm:spPr/>
      <dgm:t>
        <a:bodyPr/>
        <a:lstStyle/>
        <a:p>
          <a:endParaRPr lang="en-IN"/>
        </a:p>
      </dgm:t>
    </dgm:pt>
    <dgm:pt modelId="{8351EA57-7B3A-42FD-8FF3-326DF4B43CA7}">
      <dgm:prSet phldrT="[Text]"/>
      <dgm:spPr/>
      <dgm:t>
        <a:bodyPr/>
        <a:lstStyle/>
        <a:p>
          <a:r>
            <a:rPr lang="en-US" dirty="0"/>
            <a:t>Industrial</a:t>
          </a:r>
          <a:endParaRPr lang="en-IN" dirty="0"/>
        </a:p>
      </dgm:t>
    </dgm:pt>
    <dgm:pt modelId="{EF6FA0B5-AE6E-41D8-8123-A581CA517A02}" type="parTrans" cxnId="{F44B0F01-88F7-4581-95E7-01C110CC1B47}">
      <dgm:prSet/>
      <dgm:spPr/>
      <dgm:t>
        <a:bodyPr/>
        <a:lstStyle/>
        <a:p>
          <a:endParaRPr lang="en-IN"/>
        </a:p>
      </dgm:t>
    </dgm:pt>
    <dgm:pt modelId="{3800D428-CCD4-4C59-A37D-502251F4A8B8}" type="sibTrans" cxnId="{F44B0F01-88F7-4581-95E7-01C110CC1B47}">
      <dgm:prSet/>
      <dgm:spPr/>
      <dgm:t>
        <a:bodyPr/>
        <a:lstStyle/>
        <a:p>
          <a:endParaRPr lang="en-IN"/>
        </a:p>
      </dgm:t>
    </dgm:pt>
    <dgm:pt modelId="{3A81F817-E828-4069-8013-ACE49C61B274}" type="pres">
      <dgm:prSet presAssocID="{BC2ED9D8-4130-4BC0-AD9B-94C96110685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CB64D537-2D16-450A-9A30-B0164E77005E}" type="pres">
      <dgm:prSet presAssocID="{BC2ED9D8-4130-4BC0-AD9B-94C961106851}" presName="cycle" presStyleCnt="0"/>
      <dgm:spPr/>
    </dgm:pt>
    <dgm:pt modelId="{4596FFC3-3F13-4796-90BA-BC2C90E20B3F}" type="pres">
      <dgm:prSet presAssocID="{BC2ED9D8-4130-4BC0-AD9B-94C961106851}" presName="centerShape" presStyleCnt="0"/>
      <dgm:spPr/>
    </dgm:pt>
    <dgm:pt modelId="{4A8F96C0-6120-44E0-A400-818A2B090DBE}" type="pres">
      <dgm:prSet presAssocID="{BC2ED9D8-4130-4BC0-AD9B-94C961106851}" presName="connSite" presStyleLbl="node1" presStyleIdx="0" presStyleCnt="3"/>
      <dgm:spPr/>
    </dgm:pt>
    <dgm:pt modelId="{722BD792-D1CE-45EF-B198-218B138DB897}" type="pres">
      <dgm:prSet presAssocID="{BC2ED9D8-4130-4BC0-AD9B-94C961106851}" presName="visible" presStyleLbl="node1" presStyleIdx="0" presStyleCnt="3" custScaleY="101654" custLinFactNeighborX="-15519" custLinFactNeighborY="-244"/>
      <dgm:spPr>
        <a:prstGeom prst="flowChartProcess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AF36C08-689C-46A4-A377-6BCEDED47ED5}" type="pres">
      <dgm:prSet presAssocID="{DF9F58A7-62BD-46AD-91C4-7243A379C2B0}" presName="Name25" presStyleLbl="parChTrans1D1" presStyleIdx="0" presStyleCnt="2"/>
      <dgm:spPr/>
    </dgm:pt>
    <dgm:pt modelId="{D616A705-3945-4270-AC43-86B4796ECC57}" type="pres">
      <dgm:prSet presAssocID="{AE3D6F8F-C76D-4E81-9B27-DB01DFB72983}" presName="node" presStyleCnt="0"/>
      <dgm:spPr/>
    </dgm:pt>
    <dgm:pt modelId="{AA836D68-75B9-47C0-BC27-9F9E4BFC4172}" type="pres">
      <dgm:prSet presAssocID="{AE3D6F8F-C76D-4E81-9B27-DB01DFB72983}" presName="parentNode" presStyleLbl="node1" presStyleIdx="1" presStyleCnt="3" custLinFactNeighborX="77191">
        <dgm:presLayoutVars>
          <dgm:chMax val="1"/>
          <dgm:bulletEnabled val="1"/>
        </dgm:presLayoutVars>
      </dgm:prSet>
      <dgm:spPr/>
    </dgm:pt>
    <dgm:pt modelId="{80C532F3-254B-4E90-A837-463E80D48890}" type="pres">
      <dgm:prSet presAssocID="{AE3D6F8F-C76D-4E81-9B27-DB01DFB72983}" presName="childNode" presStyleLbl="revTx" presStyleIdx="0" presStyleCnt="0">
        <dgm:presLayoutVars>
          <dgm:bulletEnabled val="1"/>
        </dgm:presLayoutVars>
      </dgm:prSet>
      <dgm:spPr/>
    </dgm:pt>
    <dgm:pt modelId="{B48EECD2-0A5D-4284-B719-4238B4AB7DBF}" type="pres">
      <dgm:prSet presAssocID="{EF6FA0B5-AE6E-41D8-8123-A581CA517A02}" presName="Name25" presStyleLbl="parChTrans1D1" presStyleIdx="1" presStyleCnt="2"/>
      <dgm:spPr/>
    </dgm:pt>
    <dgm:pt modelId="{AA3502AD-5FCE-4683-9960-09EB33C3129C}" type="pres">
      <dgm:prSet presAssocID="{8351EA57-7B3A-42FD-8FF3-326DF4B43CA7}" presName="node" presStyleCnt="0"/>
      <dgm:spPr/>
    </dgm:pt>
    <dgm:pt modelId="{4AD2B1BE-58D5-4213-85D9-8BD62EA33B25}" type="pres">
      <dgm:prSet presAssocID="{8351EA57-7B3A-42FD-8FF3-326DF4B43CA7}" presName="parentNode" presStyleLbl="node1" presStyleIdx="2" presStyleCnt="3" custLinFactNeighborX="77191">
        <dgm:presLayoutVars>
          <dgm:chMax val="1"/>
          <dgm:bulletEnabled val="1"/>
        </dgm:presLayoutVars>
      </dgm:prSet>
      <dgm:spPr/>
    </dgm:pt>
    <dgm:pt modelId="{807CCF81-9109-4626-8F6F-8CBB34B6EE39}" type="pres">
      <dgm:prSet presAssocID="{8351EA57-7B3A-42FD-8FF3-326DF4B43CA7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F44B0F01-88F7-4581-95E7-01C110CC1B47}" srcId="{BC2ED9D8-4130-4BC0-AD9B-94C961106851}" destId="{8351EA57-7B3A-42FD-8FF3-326DF4B43CA7}" srcOrd="1" destOrd="0" parTransId="{EF6FA0B5-AE6E-41D8-8123-A581CA517A02}" sibTransId="{3800D428-CCD4-4C59-A37D-502251F4A8B8}"/>
    <dgm:cxn modelId="{A7BBBF0D-9902-467C-AC04-39B95C17459A}" type="presOf" srcId="{BC2ED9D8-4130-4BC0-AD9B-94C961106851}" destId="{3A81F817-E828-4069-8013-ACE49C61B274}" srcOrd="0" destOrd="0" presId="urn:microsoft.com/office/officeart/2005/8/layout/radial2"/>
    <dgm:cxn modelId="{90E0A619-9068-4DD3-90CE-8009B6D9F799}" type="presOf" srcId="{AE3D6F8F-C76D-4E81-9B27-DB01DFB72983}" destId="{AA836D68-75B9-47C0-BC27-9F9E4BFC4172}" srcOrd="0" destOrd="0" presId="urn:microsoft.com/office/officeart/2005/8/layout/radial2"/>
    <dgm:cxn modelId="{F1AA5987-4D4E-487F-8534-37A3AAF9E574}" type="presOf" srcId="{EF6FA0B5-AE6E-41D8-8123-A581CA517A02}" destId="{B48EECD2-0A5D-4284-B719-4238B4AB7DBF}" srcOrd="0" destOrd="0" presId="urn:microsoft.com/office/officeart/2005/8/layout/radial2"/>
    <dgm:cxn modelId="{75B58DC1-A022-4FB6-BBE9-C521B983AB59}" type="presOf" srcId="{8351EA57-7B3A-42FD-8FF3-326DF4B43CA7}" destId="{4AD2B1BE-58D5-4213-85D9-8BD62EA33B25}" srcOrd="0" destOrd="0" presId="urn:microsoft.com/office/officeart/2005/8/layout/radial2"/>
    <dgm:cxn modelId="{5FFC0DDB-77F2-42CC-AB1C-8B29EAADDDEE}" srcId="{BC2ED9D8-4130-4BC0-AD9B-94C961106851}" destId="{AE3D6F8F-C76D-4E81-9B27-DB01DFB72983}" srcOrd="0" destOrd="0" parTransId="{DF9F58A7-62BD-46AD-91C4-7243A379C2B0}" sibTransId="{95A20571-C83A-4BBB-BD40-620B786F34B8}"/>
    <dgm:cxn modelId="{073225DB-6237-4F6C-A655-EDA97F6FA7C9}" type="presOf" srcId="{DF9F58A7-62BD-46AD-91C4-7243A379C2B0}" destId="{8AF36C08-689C-46A4-A377-6BCEDED47ED5}" srcOrd="0" destOrd="0" presId="urn:microsoft.com/office/officeart/2005/8/layout/radial2"/>
    <dgm:cxn modelId="{02C25B42-B86E-4E1B-9A05-F2952DFA2897}" type="presParOf" srcId="{3A81F817-E828-4069-8013-ACE49C61B274}" destId="{CB64D537-2D16-450A-9A30-B0164E77005E}" srcOrd="0" destOrd="0" presId="urn:microsoft.com/office/officeart/2005/8/layout/radial2"/>
    <dgm:cxn modelId="{3F49B635-D588-4057-8803-C664EDD3186F}" type="presParOf" srcId="{CB64D537-2D16-450A-9A30-B0164E77005E}" destId="{4596FFC3-3F13-4796-90BA-BC2C90E20B3F}" srcOrd="0" destOrd="0" presId="urn:microsoft.com/office/officeart/2005/8/layout/radial2"/>
    <dgm:cxn modelId="{559B9D45-ED9F-4389-BFD3-044C482A5A26}" type="presParOf" srcId="{4596FFC3-3F13-4796-90BA-BC2C90E20B3F}" destId="{4A8F96C0-6120-44E0-A400-818A2B090DBE}" srcOrd="0" destOrd="0" presId="urn:microsoft.com/office/officeart/2005/8/layout/radial2"/>
    <dgm:cxn modelId="{0E847E2D-3B33-40C3-8054-15A4BC2049F8}" type="presParOf" srcId="{4596FFC3-3F13-4796-90BA-BC2C90E20B3F}" destId="{722BD792-D1CE-45EF-B198-218B138DB897}" srcOrd="1" destOrd="0" presId="urn:microsoft.com/office/officeart/2005/8/layout/radial2"/>
    <dgm:cxn modelId="{53E7446E-C027-4165-A98A-44CCD12D88F2}" type="presParOf" srcId="{CB64D537-2D16-450A-9A30-B0164E77005E}" destId="{8AF36C08-689C-46A4-A377-6BCEDED47ED5}" srcOrd="1" destOrd="0" presId="urn:microsoft.com/office/officeart/2005/8/layout/radial2"/>
    <dgm:cxn modelId="{0C110990-C6D0-40BC-875B-2EB96C02F757}" type="presParOf" srcId="{CB64D537-2D16-450A-9A30-B0164E77005E}" destId="{D616A705-3945-4270-AC43-86B4796ECC57}" srcOrd="2" destOrd="0" presId="urn:microsoft.com/office/officeart/2005/8/layout/radial2"/>
    <dgm:cxn modelId="{8355D8EC-F4B7-426E-B219-534A42AD2424}" type="presParOf" srcId="{D616A705-3945-4270-AC43-86B4796ECC57}" destId="{AA836D68-75B9-47C0-BC27-9F9E4BFC4172}" srcOrd="0" destOrd="0" presId="urn:microsoft.com/office/officeart/2005/8/layout/radial2"/>
    <dgm:cxn modelId="{6808B363-B5E9-41F6-AABD-7DB00FF1A667}" type="presParOf" srcId="{D616A705-3945-4270-AC43-86B4796ECC57}" destId="{80C532F3-254B-4E90-A837-463E80D48890}" srcOrd="1" destOrd="0" presId="urn:microsoft.com/office/officeart/2005/8/layout/radial2"/>
    <dgm:cxn modelId="{9C35C289-B6C9-458A-8528-85D726C3A516}" type="presParOf" srcId="{CB64D537-2D16-450A-9A30-B0164E77005E}" destId="{B48EECD2-0A5D-4284-B719-4238B4AB7DBF}" srcOrd="3" destOrd="0" presId="urn:microsoft.com/office/officeart/2005/8/layout/radial2"/>
    <dgm:cxn modelId="{D6CD48F5-C08C-401D-A41A-F9AC0048DD5F}" type="presParOf" srcId="{CB64D537-2D16-450A-9A30-B0164E77005E}" destId="{AA3502AD-5FCE-4683-9960-09EB33C3129C}" srcOrd="4" destOrd="0" presId="urn:microsoft.com/office/officeart/2005/8/layout/radial2"/>
    <dgm:cxn modelId="{8FFDF81F-8B91-411B-B40D-74A0C5B05C84}" type="presParOf" srcId="{AA3502AD-5FCE-4683-9960-09EB33C3129C}" destId="{4AD2B1BE-58D5-4213-85D9-8BD62EA33B25}" srcOrd="0" destOrd="0" presId="urn:microsoft.com/office/officeart/2005/8/layout/radial2"/>
    <dgm:cxn modelId="{AFCC6E29-1267-4BCB-B067-30F7DCFAB44B}" type="presParOf" srcId="{AA3502AD-5FCE-4683-9960-09EB33C3129C}" destId="{807CCF81-9109-4626-8F6F-8CBB34B6EE3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400" dirty="0"/>
            <a:t>Based on Application</a:t>
          </a:r>
          <a:endParaRPr lang="en-IN" sz="24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6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600"/>
        </a:p>
      </dgm:t>
    </dgm:pt>
    <dgm:pt modelId="{8D374EFD-C429-40BC-B28D-EBF5D6FF59BD}">
      <dgm:prSet phldrT="[Text]" custT="1"/>
      <dgm:spPr/>
      <dgm:t>
        <a:bodyPr/>
        <a:lstStyle/>
        <a:p>
          <a:r>
            <a:rPr lang="en-GB" sz="2000" dirty="0"/>
            <a:t>Analog Computer</a:t>
          </a:r>
          <a:endParaRPr lang="en-IN" sz="2000" dirty="0"/>
        </a:p>
      </dgm:t>
    </dgm:pt>
    <dgm:pt modelId="{59DA2AD6-526B-4C46-B221-5ACCA205E399}" type="parTrans" cxnId="{86C913B1-EA77-46FA-9B4F-097FCC039D1C}">
      <dgm:prSet/>
      <dgm:spPr/>
      <dgm:t>
        <a:bodyPr/>
        <a:lstStyle/>
        <a:p>
          <a:endParaRPr lang="en-IN" sz="16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600"/>
        </a:p>
      </dgm:t>
    </dgm:pt>
    <dgm:pt modelId="{F278C858-5A60-4479-8446-B340999C2CA4}">
      <dgm:prSet phldrT="[Text]" custT="1"/>
      <dgm:spPr/>
      <dgm:t>
        <a:bodyPr/>
        <a:lstStyle/>
        <a:p>
          <a:r>
            <a:rPr lang="en-GB" sz="2000" dirty="0"/>
            <a:t>Digital Computer</a:t>
          </a:r>
          <a:endParaRPr lang="en-IN" sz="2000" dirty="0"/>
        </a:p>
      </dgm:t>
    </dgm:pt>
    <dgm:pt modelId="{FE674542-5B7A-4072-8D5F-277AA3C7CEAE}" type="parTrans" cxnId="{81E6F397-B0FB-4EE4-B6FC-4D39AB9F4CED}">
      <dgm:prSet/>
      <dgm:spPr/>
      <dgm:t>
        <a:bodyPr/>
        <a:lstStyle/>
        <a:p>
          <a:endParaRPr lang="en-IN" sz="1600"/>
        </a:p>
      </dgm:t>
    </dgm:pt>
    <dgm:pt modelId="{7676E176-0F88-4231-BB95-FCEAE344FA31}" type="sibTrans" cxnId="{81E6F397-B0FB-4EE4-B6FC-4D39AB9F4CED}">
      <dgm:prSet/>
      <dgm:spPr/>
      <dgm:t>
        <a:bodyPr/>
        <a:lstStyle/>
        <a:p>
          <a:endParaRPr lang="en-IN" sz="1600"/>
        </a:p>
      </dgm:t>
    </dgm:pt>
    <dgm:pt modelId="{B1E1E5E8-2419-448D-84DB-1F574BCB5AE3}">
      <dgm:prSet phldrT="[Text]" custT="1"/>
      <dgm:spPr/>
      <dgm:t>
        <a:bodyPr/>
        <a:lstStyle/>
        <a:p>
          <a:r>
            <a:rPr lang="en-GB" sz="2000" dirty="0"/>
            <a:t>Hybrid Computer</a:t>
          </a:r>
          <a:endParaRPr lang="en-IN" sz="2000" dirty="0"/>
        </a:p>
      </dgm:t>
    </dgm:pt>
    <dgm:pt modelId="{8D7FCD9E-1239-4B3F-AB6F-645EB7B07D1C}" type="parTrans" cxnId="{F59FEB32-BBA0-4101-80A4-2918BAFF469E}">
      <dgm:prSet/>
      <dgm:spPr/>
      <dgm:t>
        <a:bodyPr/>
        <a:lstStyle/>
        <a:p>
          <a:endParaRPr lang="en-IN" sz="1600"/>
        </a:p>
      </dgm:t>
    </dgm:pt>
    <dgm:pt modelId="{6611E1E5-BBA2-4B11-A199-EF1505683F6D}" type="sibTrans" cxnId="{F59FEB32-BBA0-4101-80A4-2918BAFF469E}">
      <dgm:prSet/>
      <dgm:spPr/>
      <dgm:t>
        <a:bodyPr/>
        <a:lstStyle/>
        <a:p>
          <a:endParaRPr lang="en-IN" sz="1600"/>
        </a:p>
      </dgm:t>
    </dgm:pt>
    <dgm:pt modelId="{A0362B0B-530B-49CF-BF8D-8705EB6A938D}" type="pres">
      <dgm:prSet presAssocID="{B396A4F7-72B4-4071-B16C-A497D6C7DF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0A4DC6-701A-461A-86EB-6A4CB7BF261F}" type="pres">
      <dgm:prSet presAssocID="{9B4542C8-9237-4616-8208-DE4DA92C1E72}" presName="hierRoot1" presStyleCnt="0">
        <dgm:presLayoutVars>
          <dgm:hierBranch val="init"/>
        </dgm:presLayoutVars>
      </dgm:prSet>
      <dgm:spPr/>
    </dgm:pt>
    <dgm:pt modelId="{BD0568EF-7854-4DE0-B5F3-136C026013BE}" type="pres">
      <dgm:prSet presAssocID="{9B4542C8-9237-4616-8208-DE4DA92C1E72}" presName="rootComposite1" presStyleCnt="0"/>
      <dgm:spPr/>
    </dgm:pt>
    <dgm:pt modelId="{AF038A6A-1145-4A9A-A4B2-DB46883B6890}" type="pres">
      <dgm:prSet presAssocID="{9B4542C8-9237-4616-8208-DE4DA92C1E72}" presName="rootText1" presStyleLbl="node0" presStyleIdx="0" presStyleCnt="1" custScaleX="217930" custScaleY="73247">
        <dgm:presLayoutVars>
          <dgm:chPref val="3"/>
        </dgm:presLayoutVars>
      </dgm:prSet>
      <dgm:spPr/>
    </dgm:pt>
    <dgm:pt modelId="{524E7A60-42B5-40F8-BA52-AEAB241AE162}" type="pres">
      <dgm:prSet presAssocID="{9B4542C8-9237-4616-8208-DE4DA92C1E72}" presName="rootConnector1" presStyleLbl="node1" presStyleIdx="0" presStyleCnt="0"/>
      <dgm:spPr/>
    </dgm:pt>
    <dgm:pt modelId="{62E5EA9B-416F-420F-9BE3-61CE60D9783A}" type="pres">
      <dgm:prSet presAssocID="{9B4542C8-9237-4616-8208-DE4DA92C1E72}" presName="hierChild2" presStyleCnt="0"/>
      <dgm:spPr/>
    </dgm:pt>
    <dgm:pt modelId="{7F86FB57-D0AE-4616-9F8A-6065251B10C6}" type="pres">
      <dgm:prSet presAssocID="{59DA2AD6-526B-4C46-B221-5ACCA205E399}" presName="Name37" presStyleLbl="parChTrans1D2" presStyleIdx="0" presStyleCnt="3"/>
      <dgm:spPr/>
    </dgm:pt>
    <dgm:pt modelId="{3BC40E53-FF3F-4A8E-9DB4-CC44E765F270}" type="pres">
      <dgm:prSet presAssocID="{8D374EFD-C429-40BC-B28D-EBF5D6FF59BD}" presName="hierRoot2" presStyleCnt="0">
        <dgm:presLayoutVars>
          <dgm:hierBranch val="init"/>
        </dgm:presLayoutVars>
      </dgm:prSet>
      <dgm:spPr/>
    </dgm:pt>
    <dgm:pt modelId="{A1306461-2022-40C7-B7E3-CC615D2D8235}" type="pres">
      <dgm:prSet presAssocID="{8D374EFD-C429-40BC-B28D-EBF5D6FF59BD}" presName="rootComposite" presStyleCnt="0"/>
      <dgm:spPr/>
    </dgm:pt>
    <dgm:pt modelId="{5A60F843-48A4-40D6-8E52-7645F2731428}" type="pres">
      <dgm:prSet presAssocID="{8D374EFD-C429-40BC-B28D-EBF5D6FF59BD}" presName="rootText" presStyleLbl="node2" presStyleIdx="0" presStyleCnt="3">
        <dgm:presLayoutVars>
          <dgm:chPref val="3"/>
        </dgm:presLayoutVars>
      </dgm:prSet>
      <dgm:spPr/>
    </dgm:pt>
    <dgm:pt modelId="{B6698FC4-5BFD-4C4A-A98C-7C0391BBFC03}" type="pres">
      <dgm:prSet presAssocID="{8D374EFD-C429-40BC-B28D-EBF5D6FF59BD}" presName="rootConnector" presStyleLbl="node2" presStyleIdx="0" presStyleCnt="3"/>
      <dgm:spPr/>
    </dgm:pt>
    <dgm:pt modelId="{3F77943E-B4B6-40BD-84A2-DEE6310CE64B}" type="pres">
      <dgm:prSet presAssocID="{8D374EFD-C429-40BC-B28D-EBF5D6FF59BD}" presName="hierChild4" presStyleCnt="0"/>
      <dgm:spPr/>
    </dgm:pt>
    <dgm:pt modelId="{B17591F8-E08A-48B5-A9B1-7D8BC8E06520}" type="pres">
      <dgm:prSet presAssocID="{8D374EFD-C429-40BC-B28D-EBF5D6FF59BD}" presName="hierChild5" presStyleCnt="0"/>
      <dgm:spPr/>
    </dgm:pt>
    <dgm:pt modelId="{D2F2AE1A-201B-4440-82A1-E4A081FBC0E0}" type="pres">
      <dgm:prSet presAssocID="{FE674542-5B7A-4072-8D5F-277AA3C7CEAE}" presName="Name37" presStyleLbl="parChTrans1D2" presStyleIdx="1" presStyleCnt="3"/>
      <dgm:spPr/>
    </dgm:pt>
    <dgm:pt modelId="{6294E23A-C3B7-45F6-8E32-CD81CB75AD72}" type="pres">
      <dgm:prSet presAssocID="{F278C858-5A60-4479-8446-B340999C2CA4}" presName="hierRoot2" presStyleCnt="0">
        <dgm:presLayoutVars>
          <dgm:hierBranch val="init"/>
        </dgm:presLayoutVars>
      </dgm:prSet>
      <dgm:spPr/>
    </dgm:pt>
    <dgm:pt modelId="{C77025EC-782B-4489-BCA1-EFF3D775E134}" type="pres">
      <dgm:prSet presAssocID="{F278C858-5A60-4479-8446-B340999C2CA4}" presName="rootComposite" presStyleCnt="0"/>
      <dgm:spPr/>
    </dgm:pt>
    <dgm:pt modelId="{35D25EC2-ED91-4F30-AE4F-3F0DD09F5BF1}" type="pres">
      <dgm:prSet presAssocID="{F278C858-5A60-4479-8446-B340999C2CA4}" presName="rootText" presStyleLbl="node2" presStyleIdx="1" presStyleCnt="3">
        <dgm:presLayoutVars>
          <dgm:chPref val="3"/>
        </dgm:presLayoutVars>
      </dgm:prSet>
      <dgm:spPr/>
    </dgm:pt>
    <dgm:pt modelId="{EBBBA40E-F0AB-4D06-B02D-31AD6687D274}" type="pres">
      <dgm:prSet presAssocID="{F278C858-5A60-4479-8446-B340999C2CA4}" presName="rootConnector" presStyleLbl="node2" presStyleIdx="1" presStyleCnt="3"/>
      <dgm:spPr/>
    </dgm:pt>
    <dgm:pt modelId="{55E9980E-CED9-40FF-8DF3-758F91EFE0AE}" type="pres">
      <dgm:prSet presAssocID="{F278C858-5A60-4479-8446-B340999C2CA4}" presName="hierChild4" presStyleCnt="0"/>
      <dgm:spPr/>
    </dgm:pt>
    <dgm:pt modelId="{86C271A5-EE4B-48C8-A66E-2A01D9454B29}" type="pres">
      <dgm:prSet presAssocID="{F278C858-5A60-4479-8446-B340999C2CA4}" presName="hierChild5" presStyleCnt="0"/>
      <dgm:spPr/>
    </dgm:pt>
    <dgm:pt modelId="{70715CF2-6609-490B-8BA6-1763EC61613E}" type="pres">
      <dgm:prSet presAssocID="{8D7FCD9E-1239-4B3F-AB6F-645EB7B07D1C}" presName="Name37" presStyleLbl="parChTrans1D2" presStyleIdx="2" presStyleCnt="3"/>
      <dgm:spPr/>
    </dgm:pt>
    <dgm:pt modelId="{16FBEC15-A401-4BFB-9EC5-3532B99B1656}" type="pres">
      <dgm:prSet presAssocID="{B1E1E5E8-2419-448D-84DB-1F574BCB5AE3}" presName="hierRoot2" presStyleCnt="0">
        <dgm:presLayoutVars>
          <dgm:hierBranch val="init"/>
        </dgm:presLayoutVars>
      </dgm:prSet>
      <dgm:spPr/>
    </dgm:pt>
    <dgm:pt modelId="{68369159-EA3C-468A-8A31-FCD5B1ECD3A1}" type="pres">
      <dgm:prSet presAssocID="{B1E1E5E8-2419-448D-84DB-1F574BCB5AE3}" presName="rootComposite" presStyleCnt="0"/>
      <dgm:spPr/>
    </dgm:pt>
    <dgm:pt modelId="{768EC9FA-9153-4034-8E59-FDE0B2DCC205}" type="pres">
      <dgm:prSet presAssocID="{B1E1E5E8-2419-448D-84DB-1F574BCB5AE3}" presName="rootText" presStyleLbl="node2" presStyleIdx="2" presStyleCnt="3">
        <dgm:presLayoutVars>
          <dgm:chPref val="3"/>
        </dgm:presLayoutVars>
      </dgm:prSet>
      <dgm:spPr/>
    </dgm:pt>
    <dgm:pt modelId="{98F396EC-4E1C-4BD2-9D29-A6CC48000EF2}" type="pres">
      <dgm:prSet presAssocID="{B1E1E5E8-2419-448D-84DB-1F574BCB5AE3}" presName="rootConnector" presStyleLbl="node2" presStyleIdx="2" presStyleCnt="3"/>
      <dgm:spPr/>
    </dgm:pt>
    <dgm:pt modelId="{77DBBB73-FF8C-4758-9870-3E07C0069E6A}" type="pres">
      <dgm:prSet presAssocID="{B1E1E5E8-2419-448D-84DB-1F574BCB5AE3}" presName="hierChild4" presStyleCnt="0"/>
      <dgm:spPr/>
    </dgm:pt>
    <dgm:pt modelId="{2964AD0D-5CD3-44DE-829A-65A06CAC1808}" type="pres">
      <dgm:prSet presAssocID="{B1E1E5E8-2419-448D-84DB-1F574BCB5AE3}" presName="hierChild5" presStyleCnt="0"/>
      <dgm:spPr/>
    </dgm:pt>
    <dgm:pt modelId="{E5C09F1A-95A1-4962-AA6E-3F1137BDD34C}" type="pres">
      <dgm:prSet presAssocID="{9B4542C8-9237-4616-8208-DE4DA92C1E72}" presName="hierChild3" presStyleCnt="0"/>
      <dgm:spPr/>
    </dgm:pt>
  </dgm:ptLst>
  <dgm:cxnLst>
    <dgm:cxn modelId="{6FE42919-6DAB-499D-8F2A-382DAB4BF5D0}" type="presOf" srcId="{B396A4F7-72B4-4071-B16C-A497D6C7DF56}" destId="{A0362B0B-530B-49CF-BF8D-8705EB6A938D}" srcOrd="0" destOrd="0" presId="urn:microsoft.com/office/officeart/2005/8/layout/orgChart1"/>
    <dgm:cxn modelId="{A6B0192B-1F05-4BFF-B0D2-28F3C854AF18}" type="presOf" srcId="{8D374EFD-C429-40BC-B28D-EBF5D6FF59BD}" destId="{5A60F843-48A4-40D6-8E52-7645F2731428}" srcOrd="0" destOrd="0" presId="urn:microsoft.com/office/officeart/2005/8/layout/orgChart1"/>
    <dgm:cxn modelId="{F59FEB32-BBA0-4101-80A4-2918BAFF469E}" srcId="{9B4542C8-9237-4616-8208-DE4DA92C1E72}" destId="{B1E1E5E8-2419-448D-84DB-1F574BCB5AE3}" srcOrd="2" destOrd="0" parTransId="{8D7FCD9E-1239-4B3F-AB6F-645EB7B07D1C}" sibTransId="{6611E1E5-BBA2-4B11-A199-EF1505683F6D}"/>
    <dgm:cxn modelId="{410A4369-12E9-4ECA-BD55-CEB85451F68C}" type="presOf" srcId="{8D7FCD9E-1239-4B3F-AB6F-645EB7B07D1C}" destId="{70715CF2-6609-490B-8BA6-1763EC61613E}" srcOrd="0" destOrd="0" presId="urn:microsoft.com/office/officeart/2005/8/layout/orgChart1"/>
    <dgm:cxn modelId="{6E4AA869-E927-4443-B784-0EE26F5806E5}" type="presOf" srcId="{B1E1E5E8-2419-448D-84DB-1F574BCB5AE3}" destId="{98F396EC-4E1C-4BD2-9D29-A6CC48000EF2}" srcOrd="1" destOrd="0" presId="urn:microsoft.com/office/officeart/2005/8/layout/orgChart1"/>
    <dgm:cxn modelId="{6874F570-0C43-4529-9FAC-748475A8B182}" type="presOf" srcId="{F278C858-5A60-4479-8446-B340999C2CA4}" destId="{EBBBA40E-F0AB-4D06-B02D-31AD6687D274}" srcOrd="1" destOrd="0" presId="urn:microsoft.com/office/officeart/2005/8/layout/orgChart1"/>
    <dgm:cxn modelId="{3E607383-BFE0-4451-AE41-86662226D948}" type="presOf" srcId="{8D374EFD-C429-40BC-B28D-EBF5D6FF59BD}" destId="{B6698FC4-5BFD-4C4A-A98C-7C0391BBFC03}" srcOrd="1" destOrd="0" presId="urn:microsoft.com/office/officeart/2005/8/layout/orgChart1"/>
    <dgm:cxn modelId="{81E6F397-B0FB-4EE4-B6FC-4D39AB9F4CED}" srcId="{9B4542C8-9237-4616-8208-DE4DA92C1E72}" destId="{F278C858-5A60-4479-8446-B340999C2CA4}" srcOrd="1" destOrd="0" parTransId="{FE674542-5B7A-4072-8D5F-277AA3C7CEAE}" sibTransId="{7676E176-0F88-4231-BB95-FCEAE344FA31}"/>
    <dgm:cxn modelId="{541E28AD-4A77-4746-A758-860C608576AB}" type="presOf" srcId="{FE674542-5B7A-4072-8D5F-277AA3C7CEAE}" destId="{D2F2AE1A-201B-4440-82A1-E4A081FBC0E0}" srcOrd="0" destOrd="0" presId="urn:microsoft.com/office/officeart/2005/8/layout/orgChart1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3F2EF8C0-D115-4ED5-BE16-74FEB960B795}" type="presOf" srcId="{B1E1E5E8-2419-448D-84DB-1F574BCB5AE3}" destId="{768EC9FA-9153-4034-8E59-FDE0B2DCC205}" srcOrd="0" destOrd="0" presId="urn:microsoft.com/office/officeart/2005/8/layout/orgChart1"/>
    <dgm:cxn modelId="{658563C4-C158-4B5B-B142-5C53D10D3D2A}" type="presOf" srcId="{9B4542C8-9237-4616-8208-DE4DA92C1E72}" destId="{AF038A6A-1145-4A9A-A4B2-DB46883B6890}" srcOrd="0" destOrd="0" presId="urn:microsoft.com/office/officeart/2005/8/layout/orgChart1"/>
    <dgm:cxn modelId="{A7D1BEC8-A494-4D09-8651-325622C64178}" type="presOf" srcId="{F278C858-5A60-4479-8446-B340999C2CA4}" destId="{35D25EC2-ED91-4F30-AE4F-3F0DD09F5BF1}" srcOrd="0" destOrd="0" presId="urn:microsoft.com/office/officeart/2005/8/layout/orgChart1"/>
    <dgm:cxn modelId="{C11195CF-8C85-467A-879B-8BF3B6865EA4}" type="presOf" srcId="{59DA2AD6-526B-4C46-B221-5ACCA205E399}" destId="{7F86FB57-D0AE-4616-9F8A-6065251B10C6}" srcOrd="0" destOrd="0" presId="urn:microsoft.com/office/officeart/2005/8/layout/orgChart1"/>
    <dgm:cxn modelId="{2C43DFD5-DA1F-4467-B149-BD536B95F06F}" type="presOf" srcId="{9B4542C8-9237-4616-8208-DE4DA92C1E72}" destId="{524E7A60-42B5-40F8-BA52-AEAB241AE162}" srcOrd="1" destOrd="0" presId="urn:microsoft.com/office/officeart/2005/8/layout/orgChart1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6680CD94-AFFE-4885-808F-74D3C6274A45}" type="presParOf" srcId="{A0362B0B-530B-49CF-BF8D-8705EB6A938D}" destId="{7B0A4DC6-701A-461A-86EB-6A4CB7BF261F}" srcOrd="0" destOrd="0" presId="urn:microsoft.com/office/officeart/2005/8/layout/orgChart1"/>
    <dgm:cxn modelId="{5806D4D3-DADA-4191-8B70-36A2FB72037F}" type="presParOf" srcId="{7B0A4DC6-701A-461A-86EB-6A4CB7BF261F}" destId="{BD0568EF-7854-4DE0-B5F3-136C026013BE}" srcOrd="0" destOrd="0" presId="urn:microsoft.com/office/officeart/2005/8/layout/orgChart1"/>
    <dgm:cxn modelId="{B460673B-2833-42E6-9507-EB4104D12FDF}" type="presParOf" srcId="{BD0568EF-7854-4DE0-B5F3-136C026013BE}" destId="{AF038A6A-1145-4A9A-A4B2-DB46883B6890}" srcOrd="0" destOrd="0" presId="urn:microsoft.com/office/officeart/2005/8/layout/orgChart1"/>
    <dgm:cxn modelId="{21F1345D-FB41-4121-8F54-E0D8F0D26204}" type="presParOf" srcId="{BD0568EF-7854-4DE0-B5F3-136C026013BE}" destId="{524E7A60-42B5-40F8-BA52-AEAB241AE162}" srcOrd="1" destOrd="0" presId="urn:microsoft.com/office/officeart/2005/8/layout/orgChart1"/>
    <dgm:cxn modelId="{9E76CE6C-44B7-4F2D-A83A-5DD40DA17E9A}" type="presParOf" srcId="{7B0A4DC6-701A-461A-86EB-6A4CB7BF261F}" destId="{62E5EA9B-416F-420F-9BE3-61CE60D9783A}" srcOrd="1" destOrd="0" presId="urn:microsoft.com/office/officeart/2005/8/layout/orgChart1"/>
    <dgm:cxn modelId="{5D460817-43BE-4C72-93DA-FA9F77256826}" type="presParOf" srcId="{62E5EA9B-416F-420F-9BE3-61CE60D9783A}" destId="{7F86FB57-D0AE-4616-9F8A-6065251B10C6}" srcOrd="0" destOrd="0" presId="urn:microsoft.com/office/officeart/2005/8/layout/orgChart1"/>
    <dgm:cxn modelId="{45EDE7CD-849E-4737-985B-BDDACD30A1EC}" type="presParOf" srcId="{62E5EA9B-416F-420F-9BE3-61CE60D9783A}" destId="{3BC40E53-FF3F-4A8E-9DB4-CC44E765F270}" srcOrd="1" destOrd="0" presId="urn:microsoft.com/office/officeart/2005/8/layout/orgChart1"/>
    <dgm:cxn modelId="{739DFA5A-D6E9-4A5E-B171-6933EB090070}" type="presParOf" srcId="{3BC40E53-FF3F-4A8E-9DB4-CC44E765F270}" destId="{A1306461-2022-40C7-B7E3-CC615D2D8235}" srcOrd="0" destOrd="0" presId="urn:microsoft.com/office/officeart/2005/8/layout/orgChart1"/>
    <dgm:cxn modelId="{FC424CB0-97CE-46FB-B982-4AC97BA0ED5C}" type="presParOf" srcId="{A1306461-2022-40C7-B7E3-CC615D2D8235}" destId="{5A60F843-48A4-40D6-8E52-7645F2731428}" srcOrd="0" destOrd="0" presId="urn:microsoft.com/office/officeart/2005/8/layout/orgChart1"/>
    <dgm:cxn modelId="{4A85B47E-C76F-4A86-9464-7B5C85F657C7}" type="presParOf" srcId="{A1306461-2022-40C7-B7E3-CC615D2D8235}" destId="{B6698FC4-5BFD-4C4A-A98C-7C0391BBFC03}" srcOrd="1" destOrd="0" presId="urn:microsoft.com/office/officeart/2005/8/layout/orgChart1"/>
    <dgm:cxn modelId="{5BA6C230-2583-48E9-B64A-875E0E0CD5C5}" type="presParOf" srcId="{3BC40E53-FF3F-4A8E-9DB4-CC44E765F270}" destId="{3F77943E-B4B6-40BD-84A2-DEE6310CE64B}" srcOrd="1" destOrd="0" presId="urn:microsoft.com/office/officeart/2005/8/layout/orgChart1"/>
    <dgm:cxn modelId="{BAE2A35F-6AF3-448C-BB7F-193EE1EDAF75}" type="presParOf" srcId="{3BC40E53-FF3F-4A8E-9DB4-CC44E765F270}" destId="{B17591F8-E08A-48B5-A9B1-7D8BC8E06520}" srcOrd="2" destOrd="0" presId="urn:microsoft.com/office/officeart/2005/8/layout/orgChart1"/>
    <dgm:cxn modelId="{337B35AE-272A-4A9B-B5E1-C32CE076BDCD}" type="presParOf" srcId="{62E5EA9B-416F-420F-9BE3-61CE60D9783A}" destId="{D2F2AE1A-201B-4440-82A1-E4A081FBC0E0}" srcOrd="2" destOrd="0" presId="urn:microsoft.com/office/officeart/2005/8/layout/orgChart1"/>
    <dgm:cxn modelId="{32D0D2E6-7AB8-4FEC-8704-187AEC016BB6}" type="presParOf" srcId="{62E5EA9B-416F-420F-9BE3-61CE60D9783A}" destId="{6294E23A-C3B7-45F6-8E32-CD81CB75AD72}" srcOrd="3" destOrd="0" presId="urn:microsoft.com/office/officeart/2005/8/layout/orgChart1"/>
    <dgm:cxn modelId="{355A6F64-F914-4EB3-A4C2-54DC6A09D68E}" type="presParOf" srcId="{6294E23A-C3B7-45F6-8E32-CD81CB75AD72}" destId="{C77025EC-782B-4489-BCA1-EFF3D775E134}" srcOrd="0" destOrd="0" presId="urn:microsoft.com/office/officeart/2005/8/layout/orgChart1"/>
    <dgm:cxn modelId="{672107EE-22D0-4011-A4A7-7F4DCBF0764E}" type="presParOf" srcId="{C77025EC-782B-4489-BCA1-EFF3D775E134}" destId="{35D25EC2-ED91-4F30-AE4F-3F0DD09F5BF1}" srcOrd="0" destOrd="0" presId="urn:microsoft.com/office/officeart/2005/8/layout/orgChart1"/>
    <dgm:cxn modelId="{4C60D4B1-5C16-4CEE-ABE1-674DDD61FC6A}" type="presParOf" srcId="{C77025EC-782B-4489-BCA1-EFF3D775E134}" destId="{EBBBA40E-F0AB-4D06-B02D-31AD6687D274}" srcOrd="1" destOrd="0" presId="urn:microsoft.com/office/officeart/2005/8/layout/orgChart1"/>
    <dgm:cxn modelId="{7ECEF59E-4320-4E88-886C-3DA99E8D6E14}" type="presParOf" srcId="{6294E23A-C3B7-45F6-8E32-CD81CB75AD72}" destId="{55E9980E-CED9-40FF-8DF3-758F91EFE0AE}" srcOrd="1" destOrd="0" presId="urn:microsoft.com/office/officeart/2005/8/layout/orgChart1"/>
    <dgm:cxn modelId="{D763DA8F-84A6-439C-AA79-1ADD9053BFB6}" type="presParOf" srcId="{6294E23A-C3B7-45F6-8E32-CD81CB75AD72}" destId="{86C271A5-EE4B-48C8-A66E-2A01D9454B29}" srcOrd="2" destOrd="0" presId="urn:microsoft.com/office/officeart/2005/8/layout/orgChart1"/>
    <dgm:cxn modelId="{7445D73D-96A7-45F6-A0DA-C4DB10B32AA0}" type="presParOf" srcId="{62E5EA9B-416F-420F-9BE3-61CE60D9783A}" destId="{70715CF2-6609-490B-8BA6-1763EC61613E}" srcOrd="4" destOrd="0" presId="urn:microsoft.com/office/officeart/2005/8/layout/orgChart1"/>
    <dgm:cxn modelId="{F6D7216A-DBAC-4580-9555-3AA10AC52E39}" type="presParOf" srcId="{62E5EA9B-416F-420F-9BE3-61CE60D9783A}" destId="{16FBEC15-A401-4BFB-9EC5-3532B99B1656}" srcOrd="5" destOrd="0" presId="urn:microsoft.com/office/officeart/2005/8/layout/orgChart1"/>
    <dgm:cxn modelId="{9713E4D4-983E-42F3-BF5C-0AC2549EEE7F}" type="presParOf" srcId="{16FBEC15-A401-4BFB-9EC5-3532B99B1656}" destId="{68369159-EA3C-468A-8A31-FCD5B1ECD3A1}" srcOrd="0" destOrd="0" presId="urn:microsoft.com/office/officeart/2005/8/layout/orgChart1"/>
    <dgm:cxn modelId="{56D66E10-E468-462D-9363-840366144D85}" type="presParOf" srcId="{68369159-EA3C-468A-8A31-FCD5B1ECD3A1}" destId="{768EC9FA-9153-4034-8E59-FDE0B2DCC205}" srcOrd="0" destOrd="0" presId="urn:microsoft.com/office/officeart/2005/8/layout/orgChart1"/>
    <dgm:cxn modelId="{C1DD05FD-EAA7-4AEA-B531-26FE6B550FB1}" type="presParOf" srcId="{68369159-EA3C-468A-8A31-FCD5B1ECD3A1}" destId="{98F396EC-4E1C-4BD2-9D29-A6CC48000EF2}" srcOrd="1" destOrd="0" presId="urn:microsoft.com/office/officeart/2005/8/layout/orgChart1"/>
    <dgm:cxn modelId="{36B835EF-3690-4352-8784-DBEC2019EE80}" type="presParOf" srcId="{16FBEC15-A401-4BFB-9EC5-3532B99B1656}" destId="{77DBBB73-FF8C-4758-9870-3E07C0069E6A}" srcOrd="1" destOrd="0" presId="urn:microsoft.com/office/officeart/2005/8/layout/orgChart1"/>
    <dgm:cxn modelId="{D329F102-EA8D-4D40-A38E-C51AE4EDAD28}" type="presParOf" srcId="{16FBEC15-A401-4BFB-9EC5-3532B99B1656}" destId="{2964AD0D-5CD3-44DE-829A-65A06CAC1808}" srcOrd="2" destOrd="0" presId="urn:microsoft.com/office/officeart/2005/8/layout/orgChart1"/>
    <dgm:cxn modelId="{96A69667-49DF-42DD-9C7F-64E73AC93A36}" type="presParOf" srcId="{7B0A4DC6-701A-461A-86EB-6A4CB7BF261F}" destId="{E5C09F1A-95A1-4962-AA6E-3F1137BDD3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000" dirty="0"/>
            <a:t>Based on Size, Storage Capacity </a:t>
          </a:r>
        </a:p>
        <a:p>
          <a:r>
            <a:rPr lang="en-GB" sz="2000" dirty="0"/>
            <a:t>and Performance</a:t>
          </a:r>
          <a:endParaRPr lang="en-IN" sz="20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4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400"/>
        </a:p>
      </dgm:t>
    </dgm:pt>
    <dgm:pt modelId="{8D374EFD-C429-40BC-B28D-EBF5D6FF59BD}">
      <dgm:prSet phldrT="[Text]" custT="1"/>
      <dgm:spPr/>
      <dgm:t>
        <a:bodyPr/>
        <a:lstStyle/>
        <a:p>
          <a:r>
            <a:rPr lang="en-GB" sz="2000" dirty="0"/>
            <a:t>Super Computer</a:t>
          </a:r>
          <a:endParaRPr lang="en-IN" sz="2000" dirty="0"/>
        </a:p>
      </dgm:t>
    </dgm:pt>
    <dgm:pt modelId="{59DA2AD6-526B-4C46-B221-5ACCA205E399}" type="parTrans" cxnId="{86C913B1-EA77-46FA-9B4F-097FCC039D1C}">
      <dgm:prSet/>
      <dgm:spPr/>
      <dgm:t>
        <a:bodyPr/>
        <a:lstStyle/>
        <a:p>
          <a:endParaRPr lang="en-IN" sz="14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400"/>
        </a:p>
      </dgm:t>
    </dgm:pt>
    <dgm:pt modelId="{F278C858-5A60-4479-8446-B340999C2CA4}">
      <dgm:prSet phldrT="[Text]" custT="1"/>
      <dgm:spPr/>
      <dgm:t>
        <a:bodyPr/>
        <a:lstStyle/>
        <a:p>
          <a:r>
            <a:rPr lang="en-GB" sz="2000" dirty="0"/>
            <a:t>Mainframe Computer</a:t>
          </a:r>
        </a:p>
      </dgm:t>
    </dgm:pt>
    <dgm:pt modelId="{FE674542-5B7A-4072-8D5F-277AA3C7CEAE}" type="parTrans" cxnId="{81E6F397-B0FB-4EE4-B6FC-4D39AB9F4CED}">
      <dgm:prSet/>
      <dgm:spPr/>
      <dgm:t>
        <a:bodyPr/>
        <a:lstStyle/>
        <a:p>
          <a:endParaRPr lang="en-IN" sz="1400"/>
        </a:p>
      </dgm:t>
    </dgm:pt>
    <dgm:pt modelId="{7676E176-0F88-4231-BB95-FCEAE344FA31}" type="sibTrans" cxnId="{81E6F397-B0FB-4EE4-B6FC-4D39AB9F4CED}">
      <dgm:prSet/>
      <dgm:spPr/>
      <dgm:t>
        <a:bodyPr/>
        <a:lstStyle/>
        <a:p>
          <a:endParaRPr lang="en-IN" sz="1400"/>
        </a:p>
      </dgm:t>
    </dgm:pt>
    <dgm:pt modelId="{B1E1E5E8-2419-448D-84DB-1F574BCB5AE3}">
      <dgm:prSet phldrT="[Text]" custT="1"/>
      <dgm:spPr/>
      <dgm:t>
        <a:bodyPr/>
        <a:lstStyle/>
        <a:p>
          <a:r>
            <a:rPr lang="en-GB" sz="2000" dirty="0"/>
            <a:t>Micro Computer</a:t>
          </a:r>
          <a:endParaRPr lang="en-IN" sz="2000" dirty="0"/>
        </a:p>
      </dgm:t>
    </dgm:pt>
    <dgm:pt modelId="{8D7FCD9E-1239-4B3F-AB6F-645EB7B07D1C}" type="parTrans" cxnId="{F59FEB32-BBA0-4101-80A4-2918BAFF469E}">
      <dgm:prSet/>
      <dgm:spPr/>
      <dgm:t>
        <a:bodyPr/>
        <a:lstStyle/>
        <a:p>
          <a:endParaRPr lang="en-IN" sz="1400"/>
        </a:p>
      </dgm:t>
    </dgm:pt>
    <dgm:pt modelId="{6611E1E5-BBA2-4B11-A199-EF1505683F6D}" type="sibTrans" cxnId="{F59FEB32-BBA0-4101-80A4-2918BAFF469E}">
      <dgm:prSet/>
      <dgm:spPr/>
      <dgm:t>
        <a:bodyPr/>
        <a:lstStyle/>
        <a:p>
          <a:endParaRPr lang="en-IN" sz="1400"/>
        </a:p>
      </dgm:t>
    </dgm:pt>
    <dgm:pt modelId="{27C71D3D-A12C-40B5-B30F-95300523961B}">
      <dgm:prSet custT="1"/>
      <dgm:spPr/>
      <dgm:t>
        <a:bodyPr/>
        <a:lstStyle/>
        <a:p>
          <a:r>
            <a:rPr lang="en-GB" sz="2000" dirty="0"/>
            <a:t>Mini Computer</a:t>
          </a:r>
          <a:endParaRPr lang="en-IN" sz="2000" dirty="0"/>
        </a:p>
      </dgm:t>
    </dgm:pt>
    <dgm:pt modelId="{05F83FD0-9AD3-4FA6-BBF6-EE79B69378CC}" type="parTrans" cxnId="{6A17AC0A-A15B-4587-971B-2CC6ACFD683F}">
      <dgm:prSet/>
      <dgm:spPr/>
      <dgm:t>
        <a:bodyPr/>
        <a:lstStyle/>
        <a:p>
          <a:endParaRPr lang="en-IN" sz="1600"/>
        </a:p>
      </dgm:t>
    </dgm:pt>
    <dgm:pt modelId="{FEAE9808-6D54-461E-BDC8-FF261524B9EE}" type="sibTrans" cxnId="{6A17AC0A-A15B-4587-971B-2CC6ACFD683F}">
      <dgm:prSet/>
      <dgm:spPr/>
      <dgm:t>
        <a:bodyPr/>
        <a:lstStyle/>
        <a:p>
          <a:endParaRPr lang="en-IN" sz="1600"/>
        </a:p>
      </dgm:t>
    </dgm:pt>
    <dgm:pt modelId="{A0362B0B-530B-49CF-BF8D-8705EB6A938D}" type="pres">
      <dgm:prSet presAssocID="{B396A4F7-72B4-4071-B16C-A497D6C7DF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0A4DC6-701A-461A-86EB-6A4CB7BF261F}" type="pres">
      <dgm:prSet presAssocID="{9B4542C8-9237-4616-8208-DE4DA92C1E72}" presName="hierRoot1" presStyleCnt="0">
        <dgm:presLayoutVars>
          <dgm:hierBranch val="init"/>
        </dgm:presLayoutVars>
      </dgm:prSet>
      <dgm:spPr/>
    </dgm:pt>
    <dgm:pt modelId="{BD0568EF-7854-4DE0-B5F3-136C026013BE}" type="pres">
      <dgm:prSet presAssocID="{9B4542C8-9237-4616-8208-DE4DA92C1E72}" presName="rootComposite1" presStyleCnt="0"/>
      <dgm:spPr/>
    </dgm:pt>
    <dgm:pt modelId="{AF038A6A-1145-4A9A-A4B2-DB46883B6890}" type="pres">
      <dgm:prSet presAssocID="{9B4542C8-9237-4616-8208-DE4DA92C1E72}" presName="rootText1" presStyleLbl="node0" presStyleIdx="0" presStyleCnt="1" custScaleX="288603" custScaleY="116313">
        <dgm:presLayoutVars>
          <dgm:chPref val="3"/>
        </dgm:presLayoutVars>
      </dgm:prSet>
      <dgm:spPr/>
    </dgm:pt>
    <dgm:pt modelId="{524E7A60-42B5-40F8-BA52-AEAB241AE162}" type="pres">
      <dgm:prSet presAssocID="{9B4542C8-9237-4616-8208-DE4DA92C1E72}" presName="rootConnector1" presStyleLbl="node1" presStyleIdx="0" presStyleCnt="0"/>
      <dgm:spPr/>
    </dgm:pt>
    <dgm:pt modelId="{62E5EA9B-416F-420F-9BE3-61CE60D9783A}" type="pres">
      <dgm:prSet presAssocID="{9B4542C8-9237-4616-8208-DE4DA92C1E72}" presName="hierChild2" presStyleCnt="0"/>
      <dgm:spPr/>
    </dgm:pt>
    <dgm:pt modelId="{7F86FB57-D0AE-4616-9F8A-6065251B10C6}" type="pres">
      <dgm:prSet presAssocID="{59DA2AD6-526B-4C46-B221-5ACCA205E399}" presName="Name37" presStyleLbl="parChTrans1D2" presStyleIdx="0" presStyleCnt="4"/>
      <dgm:spPr/>
    </dgm:pt>
    <dgm:pt modelId="{3BC40E53-FF3F-4A8E-9DB4-CC44E765F270}" type="pres">
      <dgm:prSet presAssocID="{8D374EFD-C429-40BC-B28D-EBF5D6FF59BD}" presName="hierRoot2" presStyleCnt="0">
        <dgm:presLayoutVars>
          <dgm:hierBranch val="init"/>
        </dgm:presLayoutVars>
      </dgm:prSet>
      <dgm:spPr/>
    </dgm:pt>
    <dgm:pt modelId="{A1306461-2022-40C7-B7E3-CC615D2D8235}" type="pres">
      <dgm:prSet presAssocID="{8D374EFD-C429-40BC-B28D-EBF5D6FF59BD}" presName="rootComposite" presStyleCnt="0"/>
      <dgm:spPr/>
    </dgm:pt>
    <dgm:pt modelId="{5A60F843-48A4-40D6-8E52-7645F2731428}" type="pres">
      <dgm:prSet presAssocID="{8D374EFD-C429-40BC-B28D-EBF5D6FF59BD}" presName="rootText" presStyleLbl="node2" presStyleIdx="0" presStyleCnt="4">
        <dgm:presLayoutVars>
          <dgm:chPref val="3"/>
        </dgm:presLayoutVars>
      </dgm:prSet>
      <dgm:spPr/>
    </dgm:pt>
    <dgm:pt modelId="{B6698FC4-5BFD-4C4A-A98C-7C0391BBFC03}" type="pres">
      <dgm:prSet presAssocID="{8D374EFD-C429-40BC-B28D-EBF5D6FF59BD}" presName="rootConnector" presStyleLbl="node2" presStyleIdx="0" presStyleCnt="4"/>
      <dgm:spPr/>
    </dgm:pt>
    <dgm:pt modelId="{3F77943E-B4B6-40BD-84A2-DEE6310CE64B}" type="pres">
      <dgm:prSet presAssocID="{8D374EFD-C429-40BC-B28D-EBF5D6FF59BD}" presName="hierChild4" presStyleCnt="0"/>
      <dgm:spPr/>
    </dgm:pt>
    <dgm:pt modelId="{B17591F8-E08A-48B5-A9B1-7D8BC8E06520}" type="pres">
      <dgm:prSet presAssocID="{8D374EFD-C429-40BC-B28D-EBF5D6FF59BD}" presName="hierChild5" presStyleCnt="0"/>
      <dgm:spPr/>
    </dgm:pt>
    <dgm:pt modelId="{D2F2AE1A-201B-4440-82A1-E4A081FBC0E0}" type="pres">
      <dgm:prSet presAssocID="{FE674542-5B7A-4072-8D5F-277AA3C7CEAE}" presName="Name37" presStyleLbl="parChTrans1D2" presStyleIdx="1" presStyleCnt="4"/>
      <dgm:spPr/>
    </dgm:pt>
    <dgm:pt modelId="{6294E23A-C3B7-45F6-8E32-CD81CB75AD72}" type="pres">
      <dgm:prSet presAssocID="{F278C858-5A60-4479-8446-B340999C2CA4}" presName="hierRoot2" presStyleCnt="0">
        <dgm:presLayoutVars>
          <dgm:hierBranch val="init"/>
        </dgm:presLayoutVars>
      </dgm:prSet>
      <dgm:spPr/>
    </dgm:pt>
    <dgm:pt modelId="{C77025EC-782B-4489-BCA1-EFF3D775E134}" type="pres">
      <dgm:prSet presAssocID="{F278C858-5A60-4479-8446-B340999C2CA4}" presName="rootComposite" presStyleCnt="0"/>
      <dgm:spPr/>
    </dgm:pt>
    <dgm:pt modelId="{35D25EC2-ED91-4F30-AE4F-3F0DD09F5BF1}" type="pres">
      <dgm:prSet presAssocID="{F278C858-5A60-4479-8446-B340999C2CA4}" presName="rootText" presStyleLbl="node2" presStyleIdx="1" presStyleCnt="4">
        <dgm:presLayoutVars>
          <dgm:chPref val="3"/>
        </dgm:presLayoutVars>
      </dgm:prSet>
      <dgm:spPr/>
    </dgm:pt>
    <dgm:pt modelId="{EBBBA40E-F0AB-4D06-B02D-31AD6687D274}" type="pres">
      <dgm:prSet presAssocID="{F278C858-5A60-4479-8446-B340999C2CA4}" presName="rootConnector" presStyleLbl="node2" presStyleIdx="1" presStyleCnt="4"/>
      <dgm:spPr/>
    </dgm:pt>
    <dgm:pt modelId="{55E9980E-CED9-40FF-8DF3-758F91EFE0AE}" type="pres">
      <dgm:prSet presAssocID="{F278C858-5A60-4479-8446-B340999C2CA4}" presName="hierChild4" presStyleCnt="0"/>
      <dgm:spPr/>
    </dgm:pt>
    <dgm:pt modelId="{86C271A5-EE4B-48C8-A66E-2A01D9454B29}" type="pres">
      <dgm:prSet presAssocID="{F278C858-5A60-4479-8446-B340999C2CA4}" presName="hierChild5" presStyleCnt="0"/>
      <dgm:spPr/>
    </dgm:pt>
    <dgm:pt modelId="{FD4C0810-AB6C-4FC7-A71C-164AE14DC3B4}" type="pres">
      <dgm:prSet presAssocID="{05F83FD0-9AD3-4FA6-BBF6-EE79B69378CC}" presName="Name37" presStyleLbl="parChTrans1D2" presStyleIdx="2" presStyleCnt="4"/>
      <dgm:spPr/>
    </dgm:pt>
    <dgm:pt modelId="{94093C19-88F3-4854-A160-13512323E85B}" type="pres">
      <dgm:prSet presAssocID="{27C71D3D-A12C-40B5-B30F-95300523961B}" presName="hierRoot2" presStyleCnt="0">
        <dgm:presLayoutVars>
          <dgm:hierBranch val="init"/>
        </dgm:presLayoutVars>
      </dgm:prSet>
      <dgm:spPr/>
    </dgm:pt>
    <dgm:pt modelId="{F1E9D296-5A65-4E8A-AA0B-80C31AA35A09}" type="pres">
      <dgm:prSet presAssocID="{27C71D3D-A12C-40B5-B30F-95300523961B}" presName="rootComposite" presStyleCnt="0"/>
      <dgm:spPr/>
    </dgm:pt>
    <dgm:pt modelId="{F67AFFC8-A77F-41C8-B6F8-B66710D60FC2}" type="pres">
      <dgm:prSet presAssocID="{27C71D3D-A12C-40B5-B30F-95300523961B}" presName="rootText" presStyleLbl="node2" presStyleIdx="2" presStyleCnt="4">
        <dgm:presLayoutVars>
          <dgm:chPref val="3"/>
        </dgm:presLayoutVars>
      </dgm:prSet>
      <dgm:spPr/>
    </dgm:pt>
    <dgm:pt modelId="{934D7C1A-E21E-4C4E-A2E4-A2ED76250164}" type="pres">
      <dgm:prSet presAssocID="{27C71D3D-A12C-40B5-B30F-95300523961B}" presName="rootConnector" presStyleLbl="node2" presStyleIdx="2" presStyleCnt="4"/>
      <dgm:spPr/>
    </dgm:pt>
    <dgm:pt modelId="{CA0961E9-04AF-4B59-A872-469B73DA1994}" type="pres">
      <dgm:prSet presAssocID="{27C71D3D-A12C-40B5-B30F-95300523961B}" presName="hierChild4" presStyleCnt="0"/>
      <dgm:spPr/>
    </dgm:pt>
    <dgm:pt modelId="{52C92EC8-54A0-472C-B0BB-7B31745EF33E}" type="pres">
      <dgm:prSet presAssocID="{27C71D3D-A12C-40B5-B30F-95300523961B}" presName="hierChild5" presStyleCnt="0"/>
      <dgm:spPr/>
    </dgm:pt>
    <dgm:pt modelId="{70715CF2-6609-490B-8BA6-1763EC61613E}" type="pres">
      <dgm:prSet presAssocID="{8D7FCD9E-1239-4B3F-AB6F-645EB7B07D1C}" presName="Name37" presStyleLbl="parChTrans1D2" presStyleIdx="3" presStyleCnt="4"/>
      <dgm:spPr/>
    </dgm:pt>
    <dgm:pt modelId="{16FBEC15-A401-4BFB-9EC5-3532B99B1656}" type="pres">
      <dgm:prSet presAssocID="{B1E1E5E8-2419-448D-84DB-1F574BCB5AE3}" presName="hierRoot2" presStyleCnt="0">
        <dgm:presLayoutVars>
          <dgm:hierBranch val="init"/>
        </dgm:presLayoutVars>
      </dgm:prSet>
      <dgm:spPr/>
    </dgm:pt>
    <dgm:pt modelId="{68369159-EA3C-468A-8A31-FCD5B1ECD3A1}" type="pres">
      <dgm:prSet presAssocID="{B1E1E5E8-2419-448D-84DB-1F574BCB5AE3}" presName="rootComposite" presStyleCnt="0"/>
      <dgm:spPr/>
    </dgm:pt>
    <dgm:pt modelId="{768EC9FA-9153-4034-8E59-FDE0B2DCC205}" type="pres">
      <dgm:prSet presAssocID="{B1E1E5E8-2419-448D-84DB-1F574BCB5AE3}" presName="rootText" presStyleLbl="node2" presStyleIdx="3" presStyleCnt="4">
        <dgm:presLayoutVars>
          <dgm:chPref val="3"/>
        </dgm:presLayoutVars>
      </dgm:prSet>
      <dgm:spPr/>
    </dgm:pt>
    <dgm:pt modelId="{98F396EC-4E1C-4BD2-9D29-A6CC48000EF2}" type="pres">
      <dgm:prSet presAssocID="{B1E1E5E8-2419-448D-84DB-1F574BCB5AE3}" presName="rootConnector" presStyleLbl="node2" presStyleIdx="3" presStyleCnt="4"/>
      <dgm:spPr/>
    </dgm:pt>
    <dgm:pt modelId="{77DBBB73-FF8C-4758-9870-3E07C0069E6A}" type="pres">
      <dgm:prSet presAssocID="{B1E1E5E8-2419-448D-84DB-1F574BCB5AE3}" presName="hierChild4" presStyleCnt="0"/>
      <dgm:spPr/>
    </dgm:pt>
    <dgm:pt modelId="{2964AD0D-5CD3-44DE-829A-65A06CAC1808}" type="pres">
      <dgm:prSet presAssocID="{B1E1E5E8-2419-448D-84DB-1F574BCB5AE3}" presName="hierChild5" presStyleCnt="0"/>
      <dgm:spPr/>
    </dgm:pt>
    <dgm:pt modelId="{E5C09F1A-95A1-4962-AA6E-3F1137BDD34C}" type="pres">
      <dgm:prSet presAssocID="{9B4542C8-9237-4616-8208-DE4DA92C1E72}" presName="hierChild3" presStyleCnt="0"/>
      <dgm:spPr/>
    </dgm:pt>
  </dgm:ptLst>
  <dgm:cxnLst>
    <dgm:cxn modelId="{6A17AC0A-A15B-4587-971B-2CC6ACFD683F}" srcId="{9B4542C8-9237-4616-8208-DE4DA92C1E72}" destId="{27C71D3D-A12C-40B5-B30F-95300523961B}" srcOrd="2" destOrd="0" parTransId="{05F83FD0-9AD3-4FA6-BBF6-EE79B69378CC}" sibTransId="{FEAE9808-6D54-461E-BDC8-FF261524B9EE}"/>
    <dgm:cxn modelId="{6DA1A20E-E90B-4BE6-805B-04EF54471579}" type="presOf" srcId="{05F83FD0-9AD3-4FA6-BBF6-EE79B69378CC}" destId="{FD4C0810-AB6C-4FC7-A71C-164AE14DC3B4}" srcOrd="0" destOrd="0" presId="urn:microsoft.com/office/officeart/2005/8/layout/orgChart1"/>
    <dgm:cxn modelId="{6FE42919-6DAB-499D-8F2A-382DAB4BF5D0}" type="presOf" srcId="{B396A4F7-72B4-4071-B16C-A497D6C7DF56}" destId="{A0362B0B-530B-49CF-BF8D-8705EB6A938D}" srcOrd="0" destOrd="0" presId="urn:microsoft.com/office/officeart/2005/8/layout/orgChart1"/>
    <dgm:cxn modelId="{A6B0192B-1F05-4BFF-B0D2-28F3C854AF18}" type="presOf" srcId="{8D374EFD-C429-40BC-B28D-EBF5D6FF59BD}" destId="{5A60F843-48A4-40D6-8E52-7645F2731428}" srcOrd="0" destOrd="0" presId="urn:microsoft.com/office/officeart/2005/8/layout/orgChart1"/>
    <dgm:cxn modelId="{F59FEB32-BBA0-4101-80A4-2918BAFF469E}" srcId="{9B4542C8-9237-4616-8208-DE4DA92C1E72}" destId="{B1E1E5E8-2419-448D-84DB-1F574BCB5AE3}" srcOrd="3" destOrd="0" parTransId="{8D7FCD9E-1239-4B3F-AB6F-645EB7B07D1C}" sibTransId="{6611E1E5-BBA2-4B11-A199-EF1505683F6D}"/>
    <dgm:cxn modelId="{410A4369-12E9-4ECA-BD55-CEB85451F68C}" type="presOf" srcId="{8D7FCD9E-1239-4B3F-AB6F-645EB7B07D1C}" destId="{70715CF2-6609-490B-8BA6-1763EC61613E}" srcOrd="0" destOrd="0" presId="urn:microsoft.com/office/officeart/2005/8/layout/orgChart1"/>
    <dgm:cxn modelId="{6E4AA869-E927-4443-B784-0EE26F5806E5}" type="presOf" srcId="{B1E1E5E8-2419-448D-84DB-1F574BCB5AE3}" destId="{98F396EC-4E1C-4BD2-9D29-A6CC48000EF2}" srcOrd="1" destOrd="0" presId="urn:microsoft.com/office/officeart/2005/8/layout/orgChart1"/>
    <dgm:cxn modelId="{7CBB626B-CEAF-4713-A33A-8448871A00CC}" type="presOf" srcId="{27C71D3D-A12C-40B5-B30F-95300523961B}" destId="{934D7C1A-E21E-4C4E-A2E4-A2ED76250164}" srcOrd="1" destOrd="0" presId="urn:microsoft.com/office/officeart/2005/8/layout/orgChart1"/>
    <dgm:cxn modelId="{7ED8566B-99AF-43D9-842E-E23A095938DA}" type="presOf" srcId="{27C71D3D-A12C-40B5-B30F-95300523961B}" destId="{F67AFFC8-A77F-41C8-B6F8-B66710D60FC2}" srcOrd="0" destOrd="0" presId="urn:microsoft.com/office/officeart/2005/8/layout/orgChart1"/>
    <dgm:cxn modelId="{6874F570-0C43-4529-9FAC-748475A8B182}" type="presOf" srcId="{F278C858-5A60-4479-8446-B340999C2CA4}" destId="{EBBBA40E-F0AB-4D06-B02D-31AD6687D274}" srcOrd="1" destOrd="0" presId="urn:microsoft.com/office/officeart/2005/8/layout/orgChart1"/>
    <dgm:cxn modelId="{3E607383-BFE0-4451-AE41-86662226D948}" type="presOf" srcId="{8D374EFD-C429-40BC-B28D-EBF5D6FF59BD}" destId="{B6698FC4-5BFD-4C4A-A98C-7C0391BBFC03}" srcOrd="1" destOrd="0" presId="urn:microsoft.com/office/officeart/2005/8/layout/orgChart1"/>
    <dgm:cxn modelId="{81E6F397-B0FB-4EE4-B6FC-4D39AB9F4CED}" srcId="{9B4542C8-9237-4616-8208-DE4DA92C1E72}" destId="{F278C858-5A60-4479-8446-B340999C2CA4}" srcOrd="1" destOrd="0" parTransId="{FE674542-5B7A-4072-8D5F-277AA3C7CEAE}" sibTransId="{7676E176-0F88-4231-BB95-FCEAE344FA31}"/>
    <dgm:cxn modelId="{541E28AD-4A77-4746-A758-860C608576AB}" type="presOf" srcId="{FE674542-5B7A-4072-8D5F-277AA3C7CEAE}" destId="{D2F2AE1A-201B-4440-82A1-E4A081FBC0E0}" srcOrd="0" destOrd="0" presId="urn:microsoft.com/office/officeart/2005/8/layout/orgChart1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3F2EF8C0-D115-4ED5-BE16-74FEB960B795}" type="presOf" srcId="{B1E1E5E8-2419-448D-84DB-1F574BCB5AE3}" destId="{768EC9FA-9153-4034-8E59-FDE0B2DCC205}" srcOrd="0" destOrd="0" presId="urn:microsoft.com/office/officeart/2005/8/layout/orgChart1"/>
    <dgm:cxn modelId="{658563C4-C158-4B5B-B142-5C53D10D3D2A}" type="presOf" srcId="{9B4542C8-9237-4616-8208-DE4DA92C1E72}" destId="{AF038A6A-1145-4A9A-A4B2-DB46883B6890}" srcOrd="0" destOrd="0" presId="urn:microsoft.com/office/officeart/2005/8/layout/orgChart1"/>
    <dgm:cxn modelId="{A7D1BEC8-A494-4D09-8651-325622C64178}" type="presOf" srcId="{F278C858-5A60-4479-8446-B340999C2CA4}" destId="{35D25EC2-ED91-4F30-AE4F-3F0DD09F5BF1}" srcOrd="0" destOrd="0" presId="urn:microsoft.com/office/officeart/2005/8/layout/orgChart1"/>
    <dgm:cxn modelId="{C11195CF-8C85-467A-879B-8BF3B6865EA4}" type="presOf" srcId="{59DA2AD6-526B-4C46-B221-5ACCA205E399}" destId="{7F86FB57-D0AE-4616-9F8A-6065251B10C6}" srcOrd="0" destOrd="0" presId="urn:microsoft.com/office/officeart/2005/8/layout/orgChart1"/>
    <dgm:cxn modelId="{2C43DFD5-DA1F-4467-B149-BD536B95F06F}" type="presOf" srcId="{9B4542C8-9237-4616-8208-DE4DA92C1E72}" destId="{524E7A60-42B5-40F8-BA52-AEAB241AE162}" srcOrd="1" destOrd="0" presId="urn:microsoft.com/office/officeart/2005/8/layout/orgChart1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6680CD94-AFFE-4885-808F-74D3C6274A45}" type="presParOf" srcId="{A0362B0B-530B-49CF-BF8D-8705EB6A938D}" destId="{7B0A4DC6-701A-461A-86EB-6A4CB7BF261F}" srcOrd="0" destOrd="0" presId="urn:microsoft.com/office/officeart/2005/8/layout/orgChart1"/>
    <dgm:cxn modelId="{5806D4D3-DADA-4191-8B70-36A2FB72037F}" type="presParOf" srcId="{7B0A4DC6-701A-461A-86EB-6A4CB7BF261F}" destId="{BD0568EF-7854-4DE0-B5F3-136C026013BE}" srcOrd="0" destOrd="0" presId="urn:microsoft.com/office/officeart/2005/8/layout/orgChart1"/>
    <dgm:cxn modelId="{B460673B-2833-42E6-9507-EB4104D12FDF}" type="presParOf" srcId="{BD0568EF-7854-4DE0-B5F3-136C026013BE}" destId="{AF038A6A-1145-4A9A-A4B2-DB46883B6890}" srcOrd="0" destOrd="0" presId="urn:microsoft.com/office/officeart/2005/8/layout/orgChart1"/>
    <dgm:cxn modelId="{21F1345D-FB41-4121-8F54-E0D8F0D26204}" type="presParOf" srcId="{BD0568EF-7854-4DE0-B5F3-136C026013BE}" destId="{524E7A60-42B5-40F8-BA52-AEAB241AE162}" srcOrd="1" destOrd="0" presId="urn:microsoft.com/office/officeart/2005/8/layout/orgChart1"/>
    <dgm:cxn modelId="{9E76CE6C-44B7-4F2D-A83A-5DD40DA17E9A}" type="presParOf" srcId="{7B0A4DC6-701A-461A-86EB-6A4CB7BF261F}" destId="{62E5EA9B-416F-420F-9BE3-61CE60D9783A}" srcOrd="1" destOrd="0" presId="urn:microsoft.com/office/officeart/2005/8/layout/orgChart1"/>
    <dgm:cxn modelId="{5D460817-43BE-4C72-93DA-FA9F77256826}" type="presParOf" srcId="{62E5EA9B-416F-420F-9BE3-61CE60D9783A}" destId="{7F86FB57-D0AE-4616-9F8A-6065251B10C6}" srcOrd="0" destOrd="0" presId="urn:microsoft.com/office/officeart/2005/8/layout/orgChart1"/>
    <dgm:cxn modelId="{45EDE7CD-849E-4737-985B-BDDACD30A1EC}" type="presParOf" srcId="{62E5EA9B-416F-420F-9BE3-61CE60D9783A}" destId="{3BC40E53-FF3F-4A8E-9DB4-CC44E765F270}" srcOrd="1" destOrd="0" presId="urn:microsoft.com/office/officeart/2005/8/layout/orgChart1"/>
    <dgm:cxn modelId="{739DFA5A-D6E9-4A5E-B171-6933EB090070}" type="presParOf" srcId="{3BC40E53-FF3F-4A8E-9DB4-CC44E765F270}" destId="{A1306461-2022-40C7-B7E3-CC615D2D8235}" srcOrd="0" destOrd="0" presId="urn:microsoft.com/office/officeart/2005/8/layout/orgChart1"/>
    <dgm:cxn modelId="{FC424CB0-97CE-46FB-B982-4AC97BA0ED5C}" type="presParOf" srcId="{A1306461-2022-40C7-B7E3-CC615D2D8235}" destId="{5A60F843-48A4-40D6-8E52-7645F2731428}" srcOrd="0" destOrd="0" presId="urn:microsoft.com/office/officeart/2005/8/layout/orgChart1"/>
    <dgm:cxn modelId="{4A85B47E-C76F-4A86-9464-7B5C85F657C7}" type="presParOf" srcId="{A1306461-2022-40C7-B7E3-CC615D2D8235}" destId="{B6698FC4-5BFD-4C4A-A98C-7C0391BBFC03}" srcOrd="1" destOrd="0" presId="urn:microsoft.com/office/officeart/2005/8/layout/orgChart1"/>
    <dgm:cxn modelId="{5BA6C230-2583-48E9-B64A-875E0E0CD5C5}" type="presParOf" srcId="{3BC40E53-FF3F-4A8E-9DB4-CC44E765F270}" destId="{3F77943E-B4B6-40BD-84A2-DEE6310CE64B}" srcOrd="1" destOrd="0" presId="urn:microsoft.com/office/officeart/2005/8/layout/orgChart1"/>
    <dgm:cxn modelId="{BAE2A35F-6AF3-448C-BB7F-193EE1EDAF75}" type="presParOf" srcId="{3BC40E53-FF3F-4A8E-9DB4-CC44E765F270}" destId="{B17591F8-E08A-48B5-A9B1-7D8BC8E06520}" srcOrd="2" destOrd="0" presId="urn:microsoft.com/office/officeart/2005/8/layout/orgChart1"/>
    <dgm:cxn modelId="{337B35AE-272A-4A9B-B5E1-C32CE076BDCD}" type="presParOf" srcId="{62E5EA9B-416F-420F-9BE3-61CE60D9783A}" destId="{D2F2AE1A-201B-4440-82A1-E4A081FBC0E0}" srcOrd="2" destOrd="0" presId="urn:microsoft.com/office/officeart/2005/8/layout/orgChart1"/>
    <dgm:cxn modelId="{32D0D2E6-7AB8-4FEC-8704-187AEC016BB6}" type="presParOf" srcId="{62E5EA9B-416F-420F-9BE3-61CE60D9783A}" destId="{6294E23A-C3B7-45F6-8E32-CD81CB75AD72}" srcOrd="3" destOrd="0" presId="urn:microsoft.com/office/officeart/2005/8/layout/orgChart1"/>
    <dgm:cxn modelId="{355A6F64-F914-4EB3-A4C2-54DC6A09D68E}" type="presParOf" srcId="{6294E23A-C3B7-45F6-8E32-CD81CB75AD72}" destId="{C77025EC-782B-4489-BCA1-EFF3D775E134}" srcOrd="0" destOrd="0" presId="urn:microsoft.com/office/officeart/2005/8/layout/orgChart1"/>
    <dgm:cxn modelId="{672107EE-22D0-4011-A4A7-7F4DCBF0764E}" type="presParOf" srcId="{C77025EC-782B-4489-BCA1-EFF3D775E134}" destId="{35D25EC2-ED91-4F30-AE4F-3F0DD09F5BF1}" srcOrd="0" destOrd="0" presId="urn:microsoft.com/office/officeart/2005/8/layout/orgChart1"/>
    <dgm:cxn modelId="{4C60D4B1-5C16-4CEE-ABE1-674DDD61FC6A}" type="presParOf" srcId="{C77025EC-782B-4489-BCA1-EFF3D775E134}" destId="{EBBBA40E-F0AB-4D06-B02D-31AD6687D274}" srcOrd="1" destOrd="0" presId="urn:microsoft.com/office/officeart/2005/8/layout/orgChart1"/>
    <dgm:cxn modelId="{7ECEF59E-4320-4E88-886C-3DA99E8D6E14}" type="presParOf" srcId="{6294E23A-C3B7-45F6-8E32-CD81CB75AD72}" destId="{55E9980E-CED9-40FF-8DF3-758F91EFE0AE}" srcOrd="1" destOrd="0" presId="urn:microsoft.com/office/officeart/2005/8/layout/orgChart1"/>
    <dgm:cxn modelId="{D763DA8F-84A6-439C-AA79-1ADD9053BFB6}" type="presParOf" srcId="{6294E23A-C3B7-45F6-8E32-CD81CB75AD72}" destId="{86C271A5-EE4B-48C8-A66E-2A01D9454B29}" srcOrd="2" destOrd="0" presId="urn:microsoft.com/office/officeart/2005/8/layout/orgChart1"/>
    <dgm:cxn modelId="{8B41DA16-CB56-4BA4-A0EA-AB2AE4C19182}" type="presParOf" srcId="{62E5EA9B-416F-420F-9BE3-61CE60D9783A}" destId="{FD4C0810-AB6C-4FC7-A71C-164AE14DC3B4}" srcOrd="4" destOrd="0" presId="urn:microsoft.com/office/officeart/2005/8/layout/orgChart1"/>
    <dgm:cxn modelId="{AC2D2023-336A-4373-BC93-7D597932EED8}" type="presParOf" srcId="{62E5EA9B-416F-420F-9BE3-61CE60D9783A}" destId="{94093C19-88F3-4854-A160-13512323E85B}" srcOrd="5" destOrd="0" presId="urn:microsoft.com/office/officeart/2005/8/layout/orgChart1"/>
    <dgm:cxn modelId="{9A866941-D248-4772-BB22-20DB47AB563A}" type="presParOf" srcId="{94093C19-88F3-4854-A160-13512323E85B}" destId="{F1E9D296-5A65-4E8A-AA0B-80C31AA35A09}" srcOrd="0" destOrd="0" presId="urn:microsoft.com/office/officeart/2005/8/layout/orgChart1"/>
    <dgm:cxn modelId="{66112A91-F3C6-4B9B-9497-4808D2015841}" type="presParOf" srcId="{F1E9D296-5A65-4E8A-AA0B-80C31AA35A09}" destId="{F67AFFC8-A77F-41C8-B6F8-B66710D60FC2}" srcOrd="0" destOrd="0" presId="urn:microsoft.com/office/officeart/2005/8/layout/orgChart1"/>
    <dgm:cxn modelId="{4EF9712B-D76B-4D0A-AB0C-EA47CC545E4F}" type="presParOf" srcId="{F1E9D296-5A65-4E8A-AA0B-80C31AA35A09}" destId="{934D7C1A-E21E-4C4E-A2E4-A2ED76250164}" srcOrd="1" destOrd="0" presId="urn:microsoft.com/office/officeart/2005/8/layout/orgChart1"/>
    <dgm:cxn modelId="{3AB99184-B765-4206-9B82-79CABB9ACCE6}" type="presParOf" srcId="{94093C19-88F3-4854-A160-13512323E85B}" destId="{CA0961E9-04AF-4B59-A872-469B73DA1994}" srcOrd="1" destOrd="0" presId="urn:microsoft.com/office/officeart/2005/8/layout/orgChart1"/>
    <dgm:cxn modelId="{1607C3DC-E47E-4FC3-8F61-D8F52B279088}" type="presParOf" srcId="{94093C19-88F3-4854-A160-13512323E85B}" destId="{52C92EC8-54A0-472C-B0BB-7B31745EF33E}" srcOrd="2" destOrd="0" presId="urn:microsoft.com/office/officeart/2005/8/layout/orgChart1"/>
    <dgm:cxn modelId="{7445D73D-96A7-45F6-A0DA-C4DB10B32AA0}" type="presParOf" srcId="{62E5EA9B-416F-420F-9BE3-61CE60D9783A}" destId="{70715CF2-6609-490B-8BA6-1763EC61613E}" srcOrd="6" destOrd="0" presId="urn:microsoft.com/office/officeart/2005/8/layout/orgChart1"/>
    <dgm:cxn modelId="{F6D7216A-DBAC-4580-9555-3AA10AC52E39}" type="presParOf" srcId="{62E5EA9B-416F-420F-9BE3-61CE60D9783A}" destId="{16FBEC15-A401-4BFB-9EC5-3532B99B1656}" srcOrd="7" destOrd="0" presId="urn:microsoft.com/office/officeart/2005/8/layout/orgChart1"/>
    <dgm:cxn modelId="{9713E4D4-983E-42F3-BF5C-0AC2549EEE7F}" type="presParOf" srcId="{16FBEC15-A401-4BFB-9EC5-3532B99B1656}" destId="{68369159-EA3C-468A-8A31-FCD5B1ECD3A1}" srcOrd="0" destOrd="0" presId="urn:microsoft.com/office/officeart/2005/8/layout/orgChart1"/>
    <dgm:cxn modelId="{56D66E10-E468-462D-9363-840366144D85}" type="presParOf" srcId="{68369159-EA3C-468A-8A31-FCD5B1ECD3A1}" destId="{768EC9FA-9153-4034-8E59-FDE0B2DCC205}" srcOrd="0" destOrd="0" presId="urn:microsoft.com/office/officeart/2005/8/layout/orgChart1"/>
    <dgm:cxn modelId="{C1DD05FD-EAA7-4AEA-B531-26FE6B550FB1}" type="presParOf" srcId="{68369159-EA3C-468A-8A31-FCD5B1ECD3A1}" destId="{98F396EC-4E1C-4BD2-9D29-A6CC48000EF2}" srcOrd="1" destOrd="0" presId="urn:microsoft.com/office/officeart/2005/8/layout/orgChart1"/>
    <dgm:cxn modelId="{36B835EF-3690-4352-8784-DBEC2019EE80}" type="presParOf" srcId="{16FBEC15-A401-4BFB-9EC5-3532B99B1656}" destId="{77DBBB73-FF8C-4758-9870-3E07C0069E6A}" srcOrd="1" destOrd="0" presId="urn:microsoft.com/office/officeart/2005/8/layout/orgChart1"/>
    <dgm:cxn modelId="{D329F102-EA8D-4D40-A38E-C51AE4EDAD28}" type="presParOf" srcId="{16FBEC15-A401-4BFB-9EC5-3532B99B1656}" destId="{2964AD0D-5CD3-44DE-829A-65A06CAC1808}" srcOrd="2" destOrd="0" presId="urn:microsoft.com/office/officeart/2005/8/layout/orgChart1"/>
    <dgm:cxn modelId="{96A69667-49DF-42DD-9C7F-64E73AC93A36}" type="presParOf" srcId="{7B0A4DC6-701A-461A-86EB-6A4CB7BF261F}" destId="{E5C09F1A-95A1-4962-AA6E-3F1137BDD3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000" dirty="0"/>
            <a:t>Hardware Components</a:t>
          </a:r>
          <a:endParaRPr lang="en-IN" sz="20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4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400"/>
        </a:p>
      </dgm:t>
    </dgm:pt>
    <dgm:pt modelId="{8D374EFD-C429-40BC-B28D-EBF5D6FF59BD}">
      <dgm:prSet phldrT="[Text]" custT="1"/>
      <dgm:spPr/>
      <dgm:t>
        <a:bodyPr/>
        <a:lstStyle/>
        <a:p>
          <a:r>
            <a:rPr lang="en-IN" sz="2000" dirty="0"/>
            <a:t>Input  Device</a:t>
          </a:r>
        </a:p>
      </dgm:t>
    </dgm:pt>
    <dgm:pt modelId="{59DA2AD6-526B-4C46-B221-5ACCA205E399}" type="parTrans" cxnId="{86C913B1-EA77-46FA-9B4F-097FCC039D1C}">
      <dgm:prSet/>
      <dgm:spPr/>
      <dgm:t>
        <a:bodyPr/>
        <a:lstStyle/>
        <a:p>
          <a:endParaRPr lang="en-IN" sz="14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400"/>
        </a:p>
      </dgm:t>
    </dgm:pt>
    <dgm:pt modelId="{F278C858-5A60-4479-8446-B340999C2CA4}">
      <dgm:prSet phldrT="[Text]" custT="1"/>
      <dgm:spPr/>
      <dgm:t>
        <a:bodyPr/>
        <a:lstStyle/>
        <a:p>
          <a:r>
            <a:rPr lang="en-GB" sz="2000" dirty="0"/>
            <a:t>Processing Device</a:t>
          </a:r>
        </a:p>
      </dgm:t>
    </dgm:pt>
    <dgm:pt modelId="{FE674542-5B7A-4072-8D5F-277AA3C7CEAE}" type="parTrans" cxnId="{81E6F397-B0FB-4EE4-B6FC-4D39AB9F4CED}">
      <dgm:prSet/>
      <dgm:spPr/>
      <dgm:t>
        <a:bodyPr/>
        <a:lstStyle/>
        <a:p>
          <a:endParaRPr lang="en-IN" sz="1400"/>
        </a:p>
      </dgm:t>
    </dgm:pt>
    <dgm:pt modelId="{7676E176-0F88-4231-BB95-FCEAE344FA31}" type="sibTrans" cxnId="{81E6F397-B0FB-4EE4-B6FC-4D39AB9F4CED}">
      <dgm:prSet/>
      <dgm:spPr/>
      <dgm:t>
        <a:bodyPr/>
        <a:lstStyle/>
        <a:p>
          <a:endParaRPr lang="en-IN" sz="1400"/>
        </a:p>
      </dgm:t>
    </dgm:pt>
    <dgm:pt modelId="{B1E1E5E8-2419-448D-84DB-1F574BCB5AE3}">
      <dgm:prSet phldrT="[Text]" custT="1"/>
      <dgm:spPr/>
      <dgm:t>
        <a:bodyPr/>
        <a:lstStyle/>
        <a:p>
          <a:r>
            <a:rPr lang="en-GB" sz="2000" dirty="0"/>
            <a:t>Storage Device</a:t>
          </a:r>
          <a:endParaRPr lang="en-IN" sz="2000" dirty="0"/>
        </a:p>
      </dgm:t>
    </dgm:pt>
    <dgm:pt modelId="{8D7FCD9E-1239-4B3F-AB6F-645EB7B07D1C}" type="parTrans" cxnId="{F59FEB32-BBA0-4101-80A4-2918BAFF469E}">
      <dgm:prSet/>
      <dgm:spPr/>
      <dgm:t>
        <a:bodyPr/>
        <a:lstStyle/>
        <a:p>
          <a:endParaRPr lang="en-IN" sz="1400"/>
        </a:p>
      </dgm:t>
    </dgm:pt>
    <dgm:pt modelId="{6611E1E5-BBA2-4B11-A199-EF1505683F6D}" type="sibTrans" cxnId="{F59FEB32-BBA0-4101-80A4-2918BAFF469E}">
      <dgm:prSet/>
      <dgm:spPr/>
      <dgm:t>
        <a:bodyPr/>
        <a:lstStyle/>
        <a:p>
          <a:endParaRPr lang="en-IN" sz="1400"/>
        </a:p>
      </dgm:t>
    </dgm:pt>
    <dgm:pt modelId="{27C71D3D-A12C-40B5-B30F-95300523961B}">
      <dgm:prSet custT="1"/>
      <dgm:spPr/>
      <dgm:t>
        <a:bodyPr/>
        <a:lstStyle/>
        <a:p>
          <a:r>
            <a:rPr lang="en-GB" sz="2000" dirty="0"/>
            <a:t>Output Device</a:t>
          </a:r>
          <a:endParaRPr lang="en-IN" sz="2000" dirty="0"/>
        </a:p>
      </dgm:t>
    </dgm:pt>
    <dgm:pt modelId="{05F83FD0-9AD3-4FA6-BBF6-EE79B69378CC}" type="parTrans" cxnId="{6A17AC0A-A15B-4587-971B-2CC6ACFD683F}">
      <dgm:prSet/>
      <dgm:spPr/>
      <dgm:t>
        <a:bodyPr/>
        <a:lstStyle/>
        <a:p>
          <a:endParaRPr lang="en-IN" sz="1600"/>
        </a:p>
      </dgm:t>
    </dgm:pt>
    <dgm:pt modelId="{FEAE9808-6D54-461E-BDC8-FF261524B9EE}" type="sibTrans" cxnId="{6A17AC0A-A15B-4587-971B-2CC6ACFD683F}">
      <dgm:prSet/>
      <dgm:spPr/>
      <dgm:t>
        <a:bodyPr/>
        <a:lstStyle/>
        <a:p>
          <a:endParaRPr lang="en-IN" sz="1600"/>
        </a:p>
      </dgm:t>
    </dgm:pt>
    <dgm:pt modelId="{A0362B0B-530B-49CF-BF8D-8705EB6A938D}" type="pres">
      <dgm:prSet presAssocID="{B396A4F7-72B4-4071-B16C-A497D6C7DF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0A4DC6-701A-461A-86EB-6A4CB7BF261F}" type="pres">
      <dgm:prSet presAssocID="{9B4542C8-9237-4616-8208-DE4DA92C1E72}" presName="hierRoot1" presStyleCnt="0">
        <dgm:presLayoutVars>
          <dgm:hierBranch val="init"/>
        </dgm:presLayoutVars>
      </dgm:prSet>
      <dgm:spPr/>
    </dgm:pt>
    <dgm:pt modelId="{BD0568EF-7854-4DE0-B5F3-136C026013BE}" type="pres">
      <dgm:prSet presAssocID="{9B4542C8-9237-4616-8208-DE4DA92C1E72}" presName="rootComposite1" presStyleCnt="0"/>
      <dgm:spPr/>
    </dgm:pt>
    <dgm:pt modelId="{AF038A6A-1145-4A9A-A4B2-DB46883B6890}" type="pres">
      <dgm:prSet presAssocID="{9B4542C8-9237-4616-8208-DE4DA92C1E72}" presName="rootText1" presStyleLbl="node0" presStyleIdx="0" presStyleCnt="1" custScaleX="288603" custScaleY="116313">
        <dgm:presLayoutVars>
          <dgm:chPref val="3"/>
        </dgm:presLayoutVars>
      </dgm:prSet>
      <dgm:spPr/>
    </dgm:pt>
    <dgm:pt modelId="{524E7A60-42B5-40F8-BA52-AEAB241AE162}" type="pres">
      <dgm:prSet presAssocID="{9B4542C8-9237-4616-8208-DE4DA92C1E72}" presName="rootConnector1" presStyleLbl="node1" presStyleIdx="0" presStyleCnt="0"/>
      <dgm:spPr/>
    </dgm:pt>
    <dgm:pt modelId="{62E5EA9B-416F-420F-9BE3-61CE60D9783A}" type="pres">
      <dgm:prSet presAssocID="{9B4542C8-9237-4616-8208-DE4DA92C1E72}" presName="hierChild2" presStyleCnt="0"/>
      <dgm:spPr/>
    </dgm:pt>
    <dgm:pt modelId="{7F86FB57-D0AE-4616-9F8A-6065251B10C6}" type="pres">
      <dgm:prSet presAssocID="{59DA2AD6-526B-4C46-B221-5ACCA205E399}" presName="Name37" presStyleLbl="parChTrans1D2" presStyleIdx="0" presStyleCnt="4"/>
      <dgm:spPr/>
    </dgm:pt>
    <dgm:pt modelId="{3BC40E53-FF3F-4A8E-9DB4-CC44E765F270}" type="pres">
      <dgm:prSet presAssocID="{8D374EFD-C429-40BC-B28D-EBF5D6FF59BD}" presName="hierRoot2" presStyleCnt="0">
        <dgm:presLayoutVars>
          <dgm:hierBranch val="init"/>
        </dgm:presLayoutVars>
      </dgm:prSet>
      <dgm:spPr/>
    </dgm:pt>
    <dgm:pt modelId="{A1306461-2022-40C7-B7E3-CC615D2D8235}" type="pres">
      <dgm:prSet presAssocID="{8D374EFD-C429-40BC-B28D-EBF5D6FF59BD}" presName="rootComposite" presStyleCnt="0"/>
      <dgm:spPr/>
    </dgm:pt>
    <dgm:pt modelId="{5A60F843-48A4-40D6-8E52-7645F2731428}" type="pres">
      <dgm:prSet presAssocID="{8D374EFD-C429-40BC-B28D-EBF5D6FF59BD}" presName="rootText" presStyleLbl="node2" presStyleIdx="0" presStyleCnt="4">
        <dgm:presLayoutVars>
          <dgm:chPref val="3"/>
        </dgm:presLayoutVars>
      </dgm:prSet>
      <dgm:spPr/>
    </dgm:pt>
    <dgm:pt modelId="{B6698FC4-5BFD-4C4A-A98C-7C0391BBFC03}" type="pres">
      <dgm:prSet presAssocID="{8D374EFD-C429-40BC-B28D-EBF5D6FF59BD}" presName="rootConnector" presStyleLbl="node2" presStyleIdx="0" presStyleCnt="4"/>
      <dgm:spPr/>
    </dgm:pt>
    <dgm:pt modelId="{3F77943E-B4B6-40BD-84A2-DEE6310CE64B}" type="pres">
      <dgm:prSet presAssocID="{8D374EFD-C429-40BC-B28D-EBF5D6FF59BD}" presName="hierChild4" presStyleCnt="0"/>
      <dgm:spPr/>
    </dgm:pt>
    <dgm:pt modelId="{B17591F8-E08A-48B5-A9B1-7D8BC8E06520}" type="pres">
      <dgm:prSet presAssocID="{8D374EFD-C429-40BC-B28D-EBF5D6FF59BD}" presName="hierChild5" presStyleCnt="0"/>
      <dgm:spPr/>
    </dgm:pt>
    <dgm:pt modelId="{D2F2AE1A-201B-4440-82A1-E4A081FBC0E0}" type="pres">
      <dgm:prSet presAssocID="{FE674542-5B7A-4072-8D5F-277AA3C7CEAE}" presName="Name37" presStyleLbl="parChTrans1D2" presStyleIdx="1" presStyleCnt="4"/>
      <dgm:spPr/>
    </dgm:pt>
    <dgm:pt modelId="{6294E23A-C3B7-45F6-8E32-CD81CB75AD72}" type="pres">
      <dgm:prSet presAssocID="{F278C858-5A60-4479-8446-B340999C2CA4}" presName="hierRoot2" presStyleCnt="0">
        <dgm:presLayoutVars>
          <dgm:hierBranch val="init"/>
        </dgm:presLayoutVars>
      </dgm:prSet>
      <dgm:spPr/>
    </dgm:pt>
    <dgm:pt modelId="{C77025EC-782B-4489-BCA1-EFF3D775E134}" type="pres">
      <dgm:prSet presAssocID="{F278C858-5A60-4479-8446-B340999C2CA4}" presName="rootComposite" presStyleCnt="0"/>
      <dgm:spPr/>
    </dgm:pt>
    <dgm:pt modelId="{35D25EC2-ED91-4F30-AE4F-3F0DD09F5BF1}" type="pres">
      <dgm:prSet presAssocID="{F278C858-5A60-4479-8446-B340999C2CA4}" presName="rootText" presStyleLbl="node2" presStyleIdx="1" presStyleCnt="4">
        <dgm:presLayoutVars>
          <dgm:chPref val="3"/>
        </dgm:presLayoutVars>
      </dgm:prSet>
      <dgm:spPr/>
    </dgm:pt>
    <dgm:pt modelId="{EBBBA40E-F0AB-4D06-B02D-31AD6687D274}" type="pres">
      <dgm:prSet presAssocID="{F278C858-5A60-4479-8446-B340999C2CA4}" presName="rootConnector" presStyleLbl="node2" presStyleIdx="1" presStyleCnt="4"/>
      <dgm:spPr/>
    </dgm:pt>
    <dgm:pt modelId="{55E9980E-CED9-40FF-8DF3-758F91EFE0AE}" type="pres">
      <dgm:prSet presAssocID="{F278C858-5A60-4479-8446-B340999C2CA4}" presName="hierChild4" presStyleCnt="0"/>
      <dgm:spPr/>
    </dgm:pt>
    <dgm:pt modelId="{86C271A5-EE4B-48C8-A66E-2A01D9454B29}" type="pres">
      <dgm:prSet presAssocID="{F278C858-5A60-4479-8446-B340999C2CA4}" presName="hierChild5" presStyleCnt="0"/>
      <dgm:spPr/>
    </dgm:pt>
    <dgm:pt modelId="{FD4C0810-AB6C-4FC7-A71C-164AE14DC3B4}" type="pres">
      <dgm:prSet presAssocID="{05F83FD0-9AD3-4FA6-BBF6-EE79B69378CC}" presName="Name37" presStyleLbl="parChTrans1D2" presStyleIdx="2" presStyleCnt="4"/>
      <dgm:spPr/>
    </dgm:pt>
    <dgm:pt modelId="{94093C19-88F3-4854-A160-13512323E85B}" type="pres">
      <dgm:prSet presAssocID="{27C71D3D-A12C-40B5-B30F-95300523961B}" presName="hierRoot2" presStyleCnt="0">
        <dgm:presLayoutVars>
          <dgm:hierBranch val="init"/>
        </dgm:presLayoutVars>
      </dgm:prSet>
      <dgm:spPr/>
    </dgm:pt>
    <dgm:pt modelId="{F1E9D296-5A65-4E8A-AA0B-80C31AA35A09}" type="pres">
      <dgm:prSet presAssocID="{27C71D3D-A12C-40B5-B30F-95300523961B}" presName="rootComposite" presStyleCnt="0"/>
      <dgm:spPr/>
    </dgm:pt>
    <dgm:pt modelId="{F67AFFC8-A77F-41C8-B6F8-B66710D60FC2}" type="pres">
      <dgm:prSet presAssocID="{27C71D3D-A12C-40B5-B30F-95300523961B}" presName="rootText" presStyleLbl="node2" presStyleIdx="2" presStyleCnt="4">
        <dgm:presLayoutVars>
          <dgm:chPref val="3"/>
        </dgm:presLayoutVars>
      </dgm:prSet>
      <dgm:spPr/>
    </dgm:pt>
    <dgm:pt modelId="{934D7C1A-E21E-4C4E-A2E4-A2ED76250164}" type="pres">
      <dgm:prSet presAssocID="{27C71D3D-A12C-40B5-B30F-95300523961B}" presName="rootConnector" presStyleLbl="node2" presStyleIdx="2" presStyleCnt="4"/>
      <dgm:spPr/>
    </dgm:pt>
    <dgm:pt modelId="{CA0961E9-04AF-4B59-A872-469B73DA1994}" type="pres">
      <dgm:prSet presAssocID="{27C71D3D-A12C-40B5-B30F-95300523961B}" presName="hierChild4" presStyleCnt="0"/>
      <dgm:spPr/>
    </dgm:pt>
    <dgm:pt modelId="{52C92EC8-54A0-472C-B0BB-7B31745EF33E}" type="pres">
      <dgm:prSet presAssocID="{27C71D3D-A12C-40B5-B30F-95300523961B}" presName="hierChild5" presStyleCnt="0"/>
      <dgm:spPr/>
    </dgm:pt>
    <dgm:pt modelId="{70715CF2-6609-490B-8BA6-1763EC61613E}" type="pres">
      <dgm:prSet presAssocID="{8D7FCD9E-1239-4B3F-AB6F-645EB7B07D1C}" presName="Name37" presStyleLbl="parChTrans1D2" presStyleIdx="3" presStyleCnt="4"/>
      <dgm:spPr/>
    </dgm:pt>
    <dgm:pt modelId="{16FBEC15-A401-4BFB-9EC5-3532B99B1656}" type="pres">
      <dgm:prSet presAssocID="{B1E1E5E8-2419-448D-84DB-1F574BCB5AE3}" presName="hierRoot2" presStyleCnt="0">
        <dgm:presLayoutVars>
          <dgm:hierBranch val="init"/>
        </dgm:presLayoutVars>
      </dgm:prSet>
      <dgm:spPr/>
    </dgm:pt>
    <dgm:pt modelId="{68369159-EA3C-468A-8A31-FCD5B1ECD3A1}" type="pres">
      <dgm:prSet presAssocID="{B1E1E5E8-2419-448D-84DB-1F574BCB5AE3}" presName="rootComposite" presStyleCnt="0"/>
      <dgm:spPr/>
    </dgm:pt>
    <dgm:pt modelId="{768EC9FA-9153-4034-8E59-FDE0B2DCC205}" type="pres">
      <dgm:prSet presAssocID="{B1E1E5E8-2419-448D-84DB-1F574BCB5AE3}" presName="rootText" presStyleLbl="node2" presStyleIdx="3" presStyleCnt="4">
        <dgm:presLayoutVars>
          <dgm:chPref val="3"/>
        </dgm:presLayoutVars>
      </dgm:prSet>
      <dgm:spPr/>
    </dgm:pt>
    <dgm:pt modelId="{98F396EC-4E1C-4BD2-9D29-A6CC48000EF2}" type="pres">
      <dgm:prSet presAssocID="{B1E1E5E8-2419-448D-84DB-1F574BCB5AE3}" presName="rootConnector" presStyleLbl="node2" presStyleIdx="3" presStyleCnt="4"/>
      <dgm:spPr/>
    </dgm:pt>
    <dgm:pt modelId="{77DBBB73-FF8C-4758-9870-3E07C0069E6A}" type="pres">
      <dgm:prSet presAssocID="{B1E1E5E8-2419-448D-84DB-1F574BCB5AE3}" presName="hierChild4" presStyleCnt="0"/>
      <dgm:spPr/>
    </dgm:pt>
    <dgm:pt modelId="{2964AD0D-5CD3-44DE-829A-65A06CAC1808}" type="pres">
      <dgm:prSet presAssocID="{B1E1E5E8-2419-448D-84DB-1F574BCB5AE3}" presName="hierChild5" presStyleCnt="0"/>
      <dgm:spPr/>
    </dgm:pt>
    <dgm:pt modelId="{E5C09F1A-95A1-4962-AA6E-3F1137BDD34C}" type="pres">
      <dgm:prSet presAssocID="{9B4542C8-9237-4616-8208-DE4DA92C1E72}" presName="hierChild3" presStyleCnt="0"/>
      <dgm:spPr/>
    </dgm:pt>
  </dgm:ptLst>
  <dgm:cxnLst>
    <dgm:cxn modelId="{6A17AC0A-A15B-4587-971B-2CC6ACFD683F}" srcId="{9B4542C8-9237-4616-8208-DE4DA92C1E72}" destId="{27C71D3D-A12C-40B5-B30F-95300523961B}" srcOrd="2" destOrd="0" parTransId="{05F83FD0-9AD3-4FA6-BBF6-EE79B69378CC}" sibTransId="{FEAE9808-6D54-461E-BDC8-FF261524B9EE}"/>
    <dgm:cxn modelId="{6DA1A20E-E90B-4BE6-805B-04EF54471579}" type="presOf" srcId="{05F83FD0-9AD3-4FA6-BBF6-EE79B69378CC}" destId="{FD4C0810-AB6C-4FC7-A71C-164AE14DC3B4}" srcOrd="0" destOrd="0" presId="urn:microsoft.com/office/officeart/2005/8/layout/orgChart1"/>
    <dgm:cxn modelId="{6FE42919-6DAB-499D-8F2A-382DAB4BF5D0}" type="presOf" srcId="{B396A4F7-72B4-4071-B16C-A497D6C7DF56}" destId="{A0362B0B-530B-49CF-BF8D-8705EB6A938D}" srcOrd="0" destOrd="0" presId="urn:microsoft.com/office/officeart/2005/8/layout/orgChart1"/>
    <dgm:cxn modelId="{A6B0192B-1F05-4BFF-B0D2-28F3C854AF18}" type="presOf" srcId="{8D374EFD-C429-40BC-B28D-EBF5D6FF59BD}" destId="{5A60F843-48A4-40D6-8E52-7645F2731428}" srcOrd="0" destOrd="0" presId="urn:microsoft.com/office/officeart/2005/8/layout/orgChart1"/>
    <dgm:cxn modelId="{F59FEB32-BBA0-4101-80A4-2918BAFF469E}" srcId="{9B4542C8-9237-4616-8208-DE4DA92C1E72}" destId="{B1E1E5E8-2419-448D-84DB-1F574BCB5AE3}" srcOrd="3" destOrd="0" parTransId="{8D7FCD9E-1239-4B3F-AB6F-645EB7B07D1C}" sibTransId="{6611E1E5-BBA2-4B11-A199-EF1505683F6D}"/>
    <dgm:cxn modelId="{410A4369-12E9-4ECA-BD55-CEB85451F68C}" type="presOf" srcId="{8D7FCD9E-1239-4B3F-AB6F-645EB7B07D1C}" destId="{70715CF2-6609-490B-8BA6-1763EC61613E}" srcOrd="0" destOrd="0" presId="urn:microsoft.com/office/officeart/2005/8/layout/orgChart1"/>
    <dgm:cxn modelId="{6E4AA869-E927-4443-B784-0EE26F5806E5}" type="presOf" srcId="{B1E1E5E8-2419-448D-84DB-1F574BCB5AE3}" destId="{98F396EC-4E1C-4BD2-9D29-A6CC48000EF2}" srcOrd="1" destOrd="0" presId="urn:microsoft.com/office/officeart/2005/8/layout/orgChart1"/>
    <dgm:cxn modelId="{7CBB626B-CEAF-4713-A33A-8448871A00CC}" type="presOf" srcId="{27C71D3D-A12C-40B5-B30F-95300523961B}" destId="{934D7C1A-E21E-4C4E-A2E4-A2ED76250164}" srcOrd="1" destOrd="0" presId="urn:microsoft.com/office/officeart/2005/8/layout/orgChart1"/>
    <dgm:cxn modelId="{7ED8566B-99AF-43D9-842E-E23A095938DA}" type="presOf" srcId="{27C71D3D-A12C-40B5-B30F-95300523961B}" destId="{F67AFFC8-A77F-41C8-B6F8-B66710D60FC2}" srcOrd="0" destOrd="0" presId="urn:microsoft.com/office/officeart/2005/8/layout/orgChart1"/>
    <dgm:cxn modelId="{6874F570-0C43-4529-9FAC-748475A8B182}" type="presOf" srcId="{F278C858-5A60-4479-8446-B340999C2CA4}" destId="{EBBBA40E-F0AB-4D06-B02D-31AD6687D274}" srcOrd="1" destOrd="0" presId="urn:microsoft.com/office/officeart/2005/8/layout/orgChart1"/>
    <dgm:cxn modelId="{3E607383-BFE0-4451-AE41-86662226D948}" type="presOf" srcId="{8D374EFD-C429-40BC-B28D-EBF5D6FF59BD}" destId="{B6698FC4-5BFD-4C4A-A98C-7C0391BBFC03}" srcOrd="1" destOrd="0" presId="urn:microsoft.com/office/officeart/2005/8/layout/orgChart1"/>
    <dgm:cxn modelId="{81E6F397-B0FB-4EE4-B6FC-4D39AB9F4CED}" srcId="{9B4542C8-9237-4616-8208-DE4DA92C1E72}" destId="{F278C858-5A60-4479-8446-B340999C2CA4}" srcOrd="1" destOrd="0" parTransId="{FE674542-5B7A-4072-8D5F-277AA3C7CEAE}" sibTransId="{7676E176-0F88-4231-BB95-FCEAE344FA31}"/>
    <dgm:cxn modelId="{541E28AD-4A77-4746-A758-860C608576AB}" type="presOf" srcId="{FE674542-5B7A-4072-8D5F-277AA3C7CEAE}" destId="{D2F2AE1A-201B-4440-82A1-E4A081FBC0E0}" srcOrd="0" destOrd="0" presId="urn:microsoft.com/office/officeart/2005/8/layout/orgChart1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3F2EF8C0-D115-4ED5-BE16-74FEB960B795}" type="presOf" srcId="{B1E1E5E8-2419-448D-84DB-1F574BCB5AE3}" destId="{768EC9FA-9153-4034-8E59-FDE0B2DCC205}" srcOrd="0" destOrd="0" presId="urn:microsoft.com/office/officeart/2005/8/layout/orgChart1"/>
    <dgm:cxn modelId="{658563C4-C158-4B5B-B142-5C53D10D3D2A}" type="presOf" srcId="{9B4542C8-9237-4616-8208-DE4DA92C1E72}" destId="{AF038A6A-1145-4A9A-A4B2-DB46883B6890}" srcOrd="0" destOrd="0" presId="urn:microsoft.com/office/officeart/2005/8/layout/orgChart1"/>
    <dgm:cxn modelId="{A7D1BEC8-A494-4D09-8651-325622C64178}" type="presOf" srcId="{F278C858-5A60-4479-8446-B340999C2CA4}" destId="{35D25EC2-ED91-4F30-AE4F-3F0DD09F5BF1}" srcOrd="0" destOrd="0" presId="urn:microsoft.com/office/officeart/2005/8/layout/orgChart1"/>
    <dgm:cxn modelId="{C11195CF-8C85-467A-879B-8BF3B6865EA4}" type="presOf" srcId="{59DA2AD6-526B-4C46-B221-5ACCA205E399}" destId="{7F86FB57-D0AE-4616-9F8A-6065251B10C6}" srcOrd="0" destOrd="0" presId="urn:microsoft.com/office/officeart/2005/8/layout/orgChart1"/>
    <dgm:cxn modelId="{2C43DFD5-DA1F-4467-B149-BD536B95F06F}" type="presOf" srcId="{9B4542C8-9237-4616-8208-DE4DA92C1E72}" destId="{524E7A60-42B5-40F8-BA52-AEAB241AE162}" srcOrd="1" destOrd="0" presId="urn:microsoft.com/office/officeart/2005/8/layout/orgChart1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6680CD94-AFFE-4885-808F-74D3C6274A45}" type="presParOf" srcId="{A0362B0B-530B-49CF-BF8D-8705EB6A938D}" destId="{7B0A4DC6-701A-461A-86EB-6A4CB7BF261F}" srcOrd="0" destOrd="0" presId="urn:microsoft.com/office/officeart/2005/8/layout/orgChart1"/>
    <dgm:cxn modelId="{5806D4D3-DADA-4191-8B70-36A2FB72037F}" type="presParOf" srcId="{7B0A4DC6-701A-461A-86EB-6A4CB7BF261F}" destId="{BD0568EF-7854-4DE0-B5F3-136C026013BE}" srcOrd="0" destOrd="0" presId="urn:microsoft.com/office/officeart/2005/8/layout/orgChart1"/>
    <dgm:cxn modelId="{B460673B-2833-42E6-9507-EB4104D12FDF}" type="presParOf" srcId="{BD0568EF-7854-4DE0-B5F3-136C026013BE}" destId="{AF038A6A-1145-4A9A-A4B2-DB46883B6890}" srcOrd="0" destOrd="0" presId="urn:microsoft.com/office/officeart/2005/8/layout/orgChart1"/>
    <dgm:cxn modelId="{21F1345D-FB41-4121-8F54-E0D8F0D26204}" type="presParOf" srcId="{BD0568EF-7854-4DE0-B5F3-136C026013BE}" destId="{524E7A60-42B5-40F8-BA52-AEAB241AE162}" srcOrd="1" destOrd="0" presId="urn:microsoft.com/office/officeart/2005/8/layout/orgChart1"/>
    <dgm:cxn modelId="{9E76CE6C-44B7-4F2D-A83A-5DD40DA17E9A}" type="presParOf" srcId="{7B0A4DC6-701A-461A-86EB-6A4CB7BF261F}" destId="{62E5EA9B-416F-420F-9BE3-61CE60D9783A}" srcOrd="1" destOrd="0" presId="urn:microsoft.com/office/officeart/2005/8/layout/orgChart1"/>
    <dgm:cxn modelId="{5D460817-43BE-4C72-93DA-FA9F77256826}" type="presParOf" srcId="{62E5EA9B-416F-420F-9BE3-61CE60D9783A}" destId="{7F86FB57-D0AE-4616-9F8A-6065251B10C6}" srcOrd="0" destOrd="0" presId="urn:microsoft.com/office/officeart/2005/8/layout/orgChart1"/>
    <dgm:cxn modelId="{45EDE7CD-849E-4737-985B-BDDACD30A1EC}" type="presParOf" srcId="{62E5EA9B-416F-420F-9BE3-61CE60D9783A}" destId="{3BC40E53-FF3F-4A8E-9DB4-CC44E765F270}" srcOrd="1" destOrd="0" presId="urn:microsoft.com/office/officeart/2005/8/layout/orgChart1"/>
    <dgm:cxn modelId="{739DFA5A-D6E9-4A5E-B171-6933EB090070}" type="presParOf" srcId="{3BC40E53-FF3F-4A8E-9DB4-CC44E765F270}" destId="{A1306461-2022-40C7-B7E3-CC615D2D8235}" srcOrd="0" destOrd="0" presId="urn:microsoft.com/office/officeart/2005/8/layout/orgChart1"/>
    <dgm:cxn modelId="{FC424CB0-97CE-46FB-B982-4AC97BA0ED5C}" type="presParOf" srcId="{A1306461-2022-40C7-B7E3-CC615D2D8235}" destId="{5A60F843-48A4-40D6-8E52-7645F2731428}" srcOrd="0" destOrd="0" presId="urn:microsoft.com/office/officeart/2005/8/layout/orgChart1"/>
    <dgm:cxn modelId="{4A85B47E-C76F-4A86-9464-7B5C85F657C7}" type="presParOf" srcId="{A1306461-2022-40C7-B7E3-CC615D2D8235}" destId="{B6698FC4-5BFD-4C4A-A98C-7C0391BBFC03}" srcOrd="1" destOrd="0" presId="urn:microsoft.com/office/officeart/2005/8/layout/orgChart1"/>
    <dgm:cxn modelId="{5BA6C230-2583-48E9-B64A-875E0E0CD5C5}" type="presParOf" srcId="{3BC40E53-FF3F-4A8E-9DB4-CC44E765F270}" destId="{3F77943E-B4B6-40BD-84A2-DEE6310CE64B}" srcOrd="1" destOrd="0" presId="urn:microsoft.com/office/officeart/2005/8/layout/orgChart1"/>
    <dgm:cxn modelId="{BAE2A35F-6AF3-448C-BB7F-193EE1EDAF75}" type="presParOf" srcId="{3BC40E53-FF3F-4A8E-9DB4-CC44E765F270}" destId="{B17591F8-E08A-48B5-A9B1-7D8BC8E06520}" srcOrd="2" destOrd="0" presId="urn:microsoft.com/office/officeart/2005/8/layout/orgChart1"/>
    <dgm:cxn modelId="{337B35AE-272A-4A9B-B5E1-C32CE076BDCD}" type="presParOf" srcId="{62E5EA9B-416F-420F-9BE3-61CE60D9783A}" destId="{D2F2AE1A-201B-4440-82A1-E4A081FBC0E0}" srcOrd="2" destOrd="0" presId="urn:microsoft.com/office/officeart/2005/8/layout/orgChart1"/>
    <dgm:cxn modelId="{32D0D2E6-7AB8-4FEC-8704-187AEC016BB6}" type="presParOf" srcId="{62E5EA9B-416F-420F-9BE3-61CE60D9783A}" destId="{6294E23A-C3B7-45F6-8E32-CD81CB75AD72}" srcOrd="3" destOrd="0" presId="urn:microsoft.com/office/officeart/2005/8/layout/orgChart1"/>
    <dgm:cxn modelId="{355A6F64-F914-4EB3-A4C2-54DC6A09D68E}" type="presParOf" srcId="{6294E23A-C3B7-45F6-8E32-CD81CB75AD72}" destId="{C77025EC-782B-4489-BCA1-EFF3D775E134}" srcOrd="0" destOrd="0" presId="urn:microsoft.com/office/officeart/2005/8/layout/orgChart1"/>
    <dgm:cxn modelId="{672107EE-22D0-4011-A4A7-7F4DCBF0764E}" type="presParOf" srcId="{C77025EC-782B-4489-BCA1-EFF3D775E134}" destId="{35D25EC2-ED91-4F30-AE4F-3F0DD09F5BF1}" srcOrd="0" destOrd="0" presId="urn:microsoft.com/office/officeart/2005/8/layout/orgChart1"/>
    <dgm:cxn modelId="{4C60D4B1-5C16-4CEE-ABE1-674DDD61FC6A}" type="presParOf" srcId="{C77025EC-782B-4489-BCA1-EFF3D775E134}" destId="{EBBBA40E-F0AB-4D06-B02D-31AD6687D274}" srcOrd="1" destOrd="0" presId="urn:microsoft.com/office/officeart/2005/8/layout/orgChart1"/>
    <dgm:cxn modelId="{7ECEF59E-4320-4E88-886C-3DA99E8D6E14}" type="presParOf" srcId="{6294E23A-C3B7-45F6-8E32-CD81CB75AD72}" destId="{55E9980E-CED9-40FF-8DF3-758F91EFE0AE}" srcOrd="1" destOrd="0" presId="urn:microsoft.com/office/officeart/2005/8/layout/orgChart1"/>
    <dgm:cxn modelId="{D763DA8F-84A6-439C-AA79-1ADD9053BFB6}" type="presParOf" srcId="{6294E23A-C3B7-45F6-8E32-CD81CB75AD72}" destId="{86C271A5-EE4B-48C8-A66E-2A01D9454B29}" srcOrd="2" destOrd="0" presId="urn:microsoft.com/office/officeart/2005/8/layout/orgChart1"/>
    <dgm:cxn modelId="{8B41DA16-CB56-4BA4-A0EA-AB2AE4C19182}" type="presParOf" srcId="{62E5EA9B-416F-420F-9BE3-61CE60D9783A}" destId="{FD4C0810-AB6C-4FC7-A71C-164AE14DC3B4}" srcOrd="4" destOrd="0" presId="urn:microsoft.com/office/officeart/2005/8/layout/orgChart1"/>
    <dgm:cxn modelId="{AC2D2023-336A-4373-BC93-7D597932EED8}" type="presParOf" srcId="{62E5EA9B-416F-420F-9BE3-61CE60D9783A}" destId="{94093C19-88F3-4854-A160-13512323E85B}" srcOrd="5" destOrd="0" presId="urn:microsoft.com/office/officeart/2005/8/layout/orgChart1"/>
    <dgm:cxn modelId="{9A866941-D248-4772-BB22-20DB47AB563A}" type="presParOf" srcId="{94093C19-88F3-4854-A160-13512323E85B}" destId="{F1E9D296-5A65-4E8A-AA0B-80C31AA35A09}" srcOrd="0" destOrd="0" presId="urn:microsoft.com/office/officeart/2005/8/layout/orgChart1"/>
    <dgm:cxn modelId="{66112A91-F3C6-4B9B-9497-4808D2015841}" type="presParOf" srcId="{F1E9D296-5A65-4E8A-AA0B-80C31AA35A09}" destId="{F67AFFC8-A77F-41C8-B6F8-B66710D60FC2}" srcOrd="0" destOrd="0" presId="urn:microsoft.com/office/officeart/2005/8/layout/orgChart1"/>
    <dgm:cxn modelId="{4EF9712B-D76B-4D0A-AB0C-EA47CC545E4F}" type="presParOf" srcId="{F1E9D296-5A65-4E8A-AA0B-80C31AA35A09}" destId="{934D7C1A-E21E-4C4E-A2E4-A2ED76250164}" srcOrd="1" destOrd="0" presId="urn:microsoft.com/office/officeart/2005/8/layout/orgChart1"/>
    <dgm:cxn modelId="{3AB99184-B765-4206-9B82-79CABB9ACCE6}" type="presParOf" srcId="{94093C19-88F3-4854-A160-13512323E85B}" destId="{CA0961E9-04AF-4B59-A872-469B73DA1994}" srcOrd="1" destOrd="0" presId="urn:microsoft.com/office/officeart/2005/8/layout/orgChart1"/>
    <dgm:cxn modelId="{1607C3DC-E47E-4FC3-8F61-D8F52B279088}" type="presParOf" srcId="{94093C19-88F3-4854-A160-13512323E85B}" destId="{52C92EC8-54A0-472C-B0BB-7B31745EF33E}" srcOrd="2" destOrd="0" presId="urn:microsoft.com/office/officeart/2005/8/layout/orgChart1"/>
    <dgm:cxn modelId="{7445D73D-96A7-45F6-A0DA-C4DB10B32AA0}" type="presParOf" srcId="{62E5EA9B-416F-420F-9BE3-61CE60D9783A}" destId="{70715CF2-6609-490B-8BA6-1763EC61613E}" srcOrd="6" destOrd="0" presId="urn:microsoft.com/office/officeart/2005/8/layout/orgChart1"/>
    <dgm:cxn modelId="{F6D7216A-DBAC-4580-9555-3AA10AC52E39}" type="presParOf" srcId="{62E5EA9B-416F-420F-9BE3-61CE60D9783A}" destId="{16FBEC15-A401-4BFB-9EC5-3532B99B1656}" srcOrd="7" destOrd="0" presId="urn:microsoft.com/office/officeart/2005/8/layout/orgChart1"/>
    <dgm:cxn modelId="{9713E4D4-983E-42F3-BF5C-0AC2549EEE7F}" type="presParOf" srcId="{16FBEC15-A401-4BFB-9EC5-3532B99B1656}" destId="{68369159-EA3C-468A-8A31-FCD5B1ECD3A1}" srcOrd="0" destOrd="0" presId="urn:microsoft.com/office/officeart/2005/8/layout/orgChart1"/>
    <dgm:cxn modelId="{56D66E10-E468-462D-9363-840366144D85}" type="presParOf" srcId="{68369159-EA3C-468A-8A31-FCD5B1ECD3A1}" destId="{768EC9FA-9153-4034-8E59-FDE0B2DCC205}" srcOrd="0" destOrd="0" presId="urn:microsoft.com/office/officeart/2005/8/layout/orgChart1"/>
    <dgm:cxn modelId="{C1DD05FD-EAA7-4AEA-B531-26FE6B550FB1}" type="presParOf" srcId="{68369159-EA3C-468A-8A31-FCD5B1ECD3A1}" destId="{98F396EC-4E1C-4BD2-9D29-A6CC48000EF2}" srcOrd="1" destOrd="0" presId="urn:microsoft.com/office/officeart/2005/8/layout/orgChart1"/>
    <dgm:cxn modelId="{36B835EF-3690-4352-8784-DBEC2019EE80}" type="presParOf" srcId="{16FBEC15-A401-4BFB-9EC5-3532B99B1656}" destId="{77DBBB73-FF8C-4758-9870-3E07C0069E6A}" srcOrd="1" destOrd="0" presId="urn:microsoft.com/office/officeart/2005/8/layout/orgChart1"/>
    <dgm:cxn modelId="{D329F102-EA8D-4D40-A38E-C51AE4EDAD28}" type="presParOf" srcId="{16FBEC15-A401-4BFB-9EC5-3532B99B1656}" destId="{2964AD0D-5CD3-44DE-829A-65A06CAC1808}" srcOrd="2" destOrd="0" presId="urn:microsoft.com/office/officeart/2005/8/layout/orgChart1"/>
    <dgm:cxn modelId="{96A69667-49DF-42DD-9C7F-64E73AC93A36}" type="presParOf" srcId="{7B0A4DC6-701A-461A-86EB-6A4CB7BF261F}" destId="{E5C09F1A-95A1-4962-AA6E-3F1137BDD3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000" dirty="0"/>
            <a:t>Types of Software</a:t>
          </a:r>
          <a:endParaRPr lang="en-IN" sz="20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4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400"/>
        </a:p>
      </dgm:t>
    </dgm:pt>
    <dgm:pt modelId="{8D374EFD-C429-40BC-B28D-EBF5D6FF59BD}">
      <dgm:prSet phldrT="[Text]" custT="1"/>
      <dgm:spPr/>
      <dgm:t>
        <a:bodyPr/>
        <a:lstStyle/>
        <a:p>
          <a:r>
            <a:rPr lang="en-IN" sz="2000" dirty="0"/>
            <a:t>System Software</a:t>
          </a:r>
        </a:p>
      </dgm:t>
    </dgm:pt>
    <dgm:pt modelId="{59DA2AD6-526B-4C46-B221-5ACCA205E399}" type="parTrans" cxnId="{86C913B1-EA77-46FA-9B4F-097FCC039D1C}">
      <dgm:prSet/>
      <dgm:spPr/>
      <dgm:t>
        <a:bodyPr/>
        <a:lstStyle/>
        <a:p>
          <a:endParaRPr lang="en-IN" sz="14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400"/>
        </a:p>
      </dgm:t>
    </dgm:pt>
    <dgm:pt modelId="{F278C858-5A60-4479-8446-B340999C2CA4}">
      <dgm:prSet phldrT="[Text]" custT="1"/>
      <dgm:spPr/>
      <dgm:t>
        <a:bodyPr/>
        <a:lstStyle/>
        <a:p>
          <a:r>
            <a:rPr lang="en-GB" sz="2000" dirty="0"/>
            <a:t>Application Software</a:t>
          </a:r>
        </a:p>
      </dgm:t>
    </dgm:pt>
    <dgm:pt modelId="{FE674542-5B7A-4072-8D5F-277AA3C7CEAE}" type="parTrans" cxnId="{81E6F397-B0FB-4EE4-B6FC-4D39AB9F4CED}">
      <dgm:prSet/>
      <dgm:spPr/>
      <dgm:t>
        <a:bodyPr/>
        <a:lstStyle/>
        <a:p>
          <a:endParaRPr lang="en-IN" sz="1400"/>
        </a:p>
      </dgm:t>
    </dgm:pt>
    <dgm:pt modelId="{7676E176-0F88-4231-BB95-FCEAE344FA31}" type="sibTrans" cxnId="{81E6F397-B0FB-4EE4-B6FC-4D39AB9F4CED}">
      <dgm:prSet/>
      <dgm:spPr/>
      <dgm:t>
        <a:bodyPr/>
        <a:lstStyle/>
        <a:p>
          <a:endParaRPr lang="en-IN" sz="1400"/>
        </a:p>
      </dgm:t>
    </dgm:pt>
    <dgm:pt modelId="{A0362B0B-530B-49CF-BF8D-8705EB6A938D}" type="pres">
      <dgm:prSet presAssocID="{B396A4F7-72B4-4071-B16C-A497D6C7DF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0A4DC6-701A-461A-86EB-6A4CB7BF261F}" type="pres">
      <dgm:prSet presAssocID="{9B4542C8-9237-4616-8208-DE4DA92C1E72}" presName="hierRoot1" presStyleCnt="0">
        <dgm:presLayoutVars>
          <dgm:hierBranch val="init"/>
        </dgm:presLayoutVars>
      </dgm:prSet>
      <dgm:spPr/>
    </dgm:pt>
    <dgm:pt modelId="{BD0568EF-7854-4DE0-B5F3-136C026013BE}" type="pres">
      <dgm:prSet presAssocID="{9B4542C8-9237-4616-8208-DE4DA92C1E72}" presName="rootComposite1" presStyleCnt="0"/>
      <dgm:spPr/>
    </dgm:pt>
    <dgm:pt modelId="{AF038A6A-1145-4A9A-A4B2-DB46883B6890}" type="pres">
      <dgm:prSet presAssocID="{9B4542C8-9237-4616-8208-DE4DA92C1E72}" presName="rootText1" presStyleLbl="node0" presStyleIdx="0" presStyleCnt="1" custScaleX="101440" custScaleY="40209">
        <dgm:presLayoutVars>
          <dgm:chPref val="3"/>
        </dgm:presLayoutVars>
      </dgm:prSet>
      <dgm:spPr/>
    </dgm:pt>
    <dgm:pt modelId="{524E7A60-42B5-40F8-BA52-AEAB241AE162}" type="pres">
      <dgm:prSet presAssocID="{9B4542C8-9237-4616-8208-DE4DA92C1E72}" presName="rootConnector1" presStyleLbl="node1" presStyleIdx="0" presStyleCnt="0"/>
      <dgm:spPr/>
    </dgm:pt>
    <dgm:pt modelId="{62E5EA9B-416F-420F-9BE3-61CE60D9783A}" type="pres">
      <dgm:prSet presAssocID="{9B4542C8-9237-4616-8208-DE4DA92C1E72}" presName="hierChild2" presStyleCnt="0"/>
      <dgm:spPr/>
    </dgm:pt>
    <dgm:pt modelId="{7F86FB57-D0AE-4616-9F8A-6065251B10C6}" type="pres">
      <dgm:prSet presAssocID="{59DA2AD6-526B-4C46-B221-5ACCA205E399}" presName="Name37" presStyleLbl="parChTrans1D2" presStyleIdx="0" presStyleCnt="2"/>
      <dgm:spPr/>
    </dgm:pt>
    <dgm:pt modelId="{3BC40E53-FF3F-4A8E-9DB4-CC44E765F270}" type="pres">
      <dgm:prSet presAssocID="{8D374EFD-C429-40BC-B28D-EBF5D6FF59BD}" presName="hierRoot2" presStyleCnt="0">
        <dgm:presLayoutVars>
          <dgm:hierBranch val="init"/>
        </dgm:presLayoutVars>
      </dgm:prSet>
      <dgm:spPr/>
    </dgm:pt>
    <dgm:pt modelId="{A1306461-2022-40C7-B7E3-CC615D2D8235}" type="pres">
      <dgm:prSet presAssocID="{8D374EFD-C429-40BC-B28D-EBF5D6FF59BD}" presName="rootComposite" presStyleCnt="0"/>
      <dgm:spPr/>
    </dgm:pt>
    <dgm:pt modelId="{5A60F843-48A4-40D6-8E52-7645F2731428}" type="pres">
      <dgm:prSet presAssocID="{8D374EFD-C429-40BC-B28D-EBF5D6FF59BD}" presName="rootText" presStyleLbl="node2" presStyleIdx="0" presStyleCnt="2" custScaleY="35921">
        <dgm:presLayoutVars>
          <dgm:chPref val="3"/>
        </dgm:presLayoutVars>
      </dgm:prSet>
      <dgm:spPr/>
    </dgm:pt>
    <dgm:pt modelId="{B6698FC4-5BFD-4C4A-A98C-7C0391BBFC03}" type="pres">
      <dgm:prSet presAssocID="{8D374EFD-C429-40BC-B28D-EBF5D6FF59BD}" presName="rootConnector" presStyleLbl="node2" presStyleIdx="0" presStyleCnt="2"/>
      <dgm:spPr/>
    </dgm:pt>
    <dgm:pt modelId="{3F77943E-B4B6-40BD-84A2-DEE6310CE64B}" type="pres">
      <dgm:prSet presAssocID="{8D374EFD-C429-40BC-B28D-EBF5D6FF59BD}" presName="hierChild4" presStyleCnt="0"/>
      <dgm:spPr/>
    </dgm:pt>
    <dgm:pt modelId="{B17591F8-E08A-48B5-A9B1-7D8BC8E06520}" type="pres">
      <dgm:prSet presAssocID="{8D374EFD-C429-40BC-B28D-EBF5D6FF59BD}" presName="hierChild5" presStyleCnt="0"/>
      <dgm:spPr/>
    </dgm:pt>
    <dgm:pt modelId="{D2F2AE1A-201B-4440-82A1-E4A081FBC0E0}" type="pres">
      <dgm:prSet presAssocID="{FE674542-5B7A-4072-8D5F-277AA3C7CEAE}" presName="Name37" presStyleLbl="parChTrans1D2" presStyleIdx="1" presStyleCnt="2"/>
      <dgm:spPr/>
    </dgm:pt>
    <dgm:pt modelId="{6294E23A-C3B7-45F6-8E32-CD81CB75AD72}" type="pres">
      <dgm:prSet presAssocID="{F278C858-5A60-4479-8446-B340999C2CA4}" presName="hierRoot2" presStyleCnt="0">
        <dgm:presLayoutVars>
          <dgm:hierBranch val="init"/>
        </dgm:presLayoutVars>
      </dgm:prSet>
      <dgm:spPr/>
    </dgm:pt>
    <dgm:pt modelId="{C77025EC-782B-4489-BCA1-EFF3D775E134}" type="pres">
      <dgm:prSet presAssocID="{F278C858-5A60-4479-8446-B340999C2CA4}" presName="rootComposite" presStyleCnt="0"/>
      <dgm:spPr/>
    </dgm:pt>
    <dgm:pt modelId="{35D25EC2-ED91-4F30-AE4F-3F0DD09F5BF1}" type="pres">
      <dgm:prSet presAssocID="{F278C858-5A60-4479-8446-B340999C2CA4}" presName="rootText" presStyleLbl="node2" presStyleIdx="1" presStyleCnt="2" custScaleY="35921">
        <dgm:presLayoutVars>
          <dgm:chPref val="3"/>
        </dgm:presLayoutVars>
      </dgm:prSet>
      <dgm:spPr/>
    </dgm:pt>
    <dgm:pt modelId="{EBBBA40E-F0AB-4D06-B02D-31AD6687D274}" type="pres">
      <dgm:prSet presAssocID="{F278C858-5A60-4479-8446-B340999C2CA4}" presName="rootConnector" presStyleLbl="node2" presStyleIdx="1" presStyleCnt="2"/>
      <dgm:spPr/>
    </dgm:pt>
    <dgm:pt modelId="{55E9980E-CED9-40FF-8DF3-758F91EFE0AE}" type="pres">
      <dgm:prSet presAssocID="{F278C858-5A60-4479-8446-B340999C2CA4}" presName="hierChild4" presStyleCnt="0"/>
      <dgm:spPr/>
    </dgm:pt>
    <dgm:pt modelId="{86C271A5-EE4B-48C8-A66E-2A01D9454B29}" type="pres">
      <dgm:prSet presAssocID="{F278C858-5A60-4479-8446-B340999C2CA4}" presName="hierChild5" presStyleCnt="0"/>
      <dgm:spPr/>
    </dgm:pt>
    <dgm:pt modelId="{E5C09F1A-95A1-4962-AA6E-3F1137BDD34C}" type="pres">
      <dgm:prSet presAssocID="{9B4542C8-9237-4616-8208-DE4DA92C1E72}" presName="hierChild3" presStyleCnt="0"/>
      <dgm:spPr/>
    </dgm:pt>
  </dgm:ptLst>
  <dgm:cxnLst>
    <dgm:cxn modelId="{6FE42919-6DAB-499D-8F2A-382DAB4BF5D0}" type="presOf" srcId="{B396A4F7-72B4-4071-B16C-A497D6C7DF56}" destId="{A0362B0B-530B-49CF-BF8D-8705EB6A938D}" srcOrd="0" destOrd="0" presId="urn:microsoft.com/office/officeart/2005/8/layout/orgChart1"/>
    <dgm:cxn modelId="{A6B0192B-1F05-4BFF-B0D2-28F3C854AF18}" type="presOf" srcId="{8D374EFD-C429-40BC-B28D-EBF5D6FF59BD}" destId="{5A60F843-48A4-40D6-8E52-7645F2731428}" srcOrd="0" destOrd="0" presId="urn:microsoft.com/office/officeart/2005/8/layout/orgChart1"/>
    <dgm:cxn modelId="{6874F570-0C43-4529-9FAC-748475A8B182}" type="presOf" srcId="{F278C858-5A60-4479-8446-B340999C2CA4}" destId="{EBBBA40E-F0AB-4D06-B02D-31AD6687D274}" srcOrd="1" destOrd="0" presId="urn:microsoft.com/office/officeart/2005/8/layout/orgChart1"/>
    <dgm:cxn modelId="{3E607383-BFE0-4451-AE41-86662226D948}" type="presOf" srcId="{8D374EFD-C429-40BC-B28D-EBF5D6FF59BD}" destId="{B6698FC4-5BFD-4C4A-A98C-7C0391BBFC03}" srcOrd="1" destOrd="0" presId="urn:microsoft.com/office/officeart/2005/8/layout/orgChart1"/>
    <dgm:cxn modelId="{81E6F397-B0FB-4EE4-B6FC-4D39AB9F4CED}" srcId="{9B4542C8-9237-4616-8208-DE4DA92C1E72}" destId="{F278C858-5A60-4479-8446-B340999C2CA4}" srcOrd="1" destOrd="0" parTransId="{FE674542-5B7A-4072-8D5F-277AA3C7CEAE}" sibTransId="{7676E176-0F88-4231-BB95-FCEAE344FA31}"/>
    <dgm:cxn modelId="{541E28AD-4A77-4746-A758-860C608576AB}" type="presOf" srcId="{FE674542-5B7A-4072-8D5F-277AA3C7CEAE}" destId="{D2F2AE1A-201B-4440-82A1-E4A081FBC0E0}" srcOrd="0" destOrd="0" presId="urn:microsoft.com/office/officeart/2005/8/layout/orgChart1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658563C4-C158-4B5B-B142-5C53D10D3D2A}" type="presOf" srcId="{9B4542C8-9237-4616-8208-DE4DA92C1E72}" destId="{AF038A6A-1145-4A9A-A4B2-DB46883B6890}" srcOrd="0" destOrd="0" presId="urn:microsoft.com/office/officeart/2005/8/layout/orgChart1"/>
    <dgm:cxn modelId="{A7D1BEC8-A494-4D09-8651-325622C64178}" type="presOf" srcId="{F278C858-5A60-4479-8446-B340999C2CA4}" destId="{35D25EC2-ED91-4F30-AE4F-3F0DD09F5BF1}" srcOrd="0" destOrd="0" presId="urn:microsoft.com/office/officeart/2005/8/layout/orgChart1"/>
    <dgm:cxn modelId="{C11195CF-8C85-467A-879B-8BF3B6865EA4}" type="presOf" srcId="{59DA2AD6-526B-4C46-B221-5ACCA205E399}" destId="{7F86FB57-D0AE-4616-9F8A-6065251B10C6}" srcOrd="0" destOrd="0" presId="urn:microsoft.com/office/officeart/2005/8/layout/orgChart1"/>
    <dgm:cxn modelId="{2C43DFD5-DA1F-4467-B149-BD536B95F06F}" type="presOf" srcId="{9B4542C8-9237-4616-8208-DE4DA92C1E72}" destId="{524E7A60-42B5-40F8-BA52-AEAB241AE162}" srcOrd="1" destOrd="0" presId="urn:microsoft.com/office/officeart/2005/8/layout/orgChart1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6680CD94-AFFE-4885-808F-74D3C6274A45}" type="presParOf" srcId="{A0362B0B-530B-49CF-BF8D-8705EB6A938D}" destId="{7B0A4DC6-701A-461A-86EB-6A4CB7BF261F}" srcOrd="0" destOrd="0" presId="urn:microsoft.com/office/officeart/2005/8/layout/orgChart1"/>
    <dgm:cxn modelId="{5806D4D3-DADA-4191-8B70-36A2FB72037F}" type="presParOf" srcId="{7B0A4DC6-701A-461A-86EB-6A4CB7BF261F}" destId="{BD0568EF-7854-4DE0-B5F3-136C026013BE}" srcOrd="0" destOrd="0" presId="urn:microsoft.com/office/officeart/2005/8/layout/orgChart1"/>
    <dgm:cxn modelId="{B460673B-2833-42E6-9507-EB4104D12FDF}" type="presParOf" srcId="{BD0568EF-7854-4DE0-B5F3-136C026013BE}" destId="{AF038A6A-1145-4A9A-A4B2-DB46883B6890}" srcOrd="0" destOrd="0" presId="urn:microsoft.com/office/officeart/2005/8/layout/orgChart1"/>
    <dgm:cxn modelId="{21F1345D-FB41-4121-8F54-E0D8F0D26204}" type="presParOf" srcId="{BD0568EF-7854-4DE0-B5F3-136C026013BE}" destId="{524E7A60-42B5-40F8-BA52-AEAB241AE162}" srcOrd="1" destOrd="0" presId="urn:microsoft.com/office/officeart/2005/8/layout/orgChart1"/>
    <dgm:cxn modelId="{9E76CE6C-44B7-4F2D-A83A-5DD40DA17E9A}" type="presParOf" srcId="{7B0A4DC6-701A-461A-86EB-6A4CB7BF261F}" destId="{62E5EA9B-416F-420F-9BE3-61CE60D9783A}" srcOrd="1" destOrd="0" presId="urn:microsoft.com/office/officeart/2005/8/layout/orgChart1"/>
    <dgm:cxn modelId="{5D460817-43BE-4C72-93DA-FA9F77256826}" type="presParOf" srcId="{62E5EA9B-416F-420F-9BE3-61CE60D9783A}" destId="{7F86FB57-D0AE-4616-9F8A-6065251B10C6}" srcOrd="0" destOrd="0" presId="urn:microsoft.com/office/officeart/2005/8/layout/orgChart1"/>
    <dgm:cxn modelId="{45EDE7CD-849E-4737-985B-BDDACD30A1EC}" type="presParOf" srcId="{62E5EA9B-416F-420F-9BE3-61CE60D9783A}" destId="{3BC40E53-FF3F-4A8E-9DB4-CC44E765F270}" srcOrd="1" destOrd="0" presId="urn:microsoft.com/office/officeart/2005/8/layout/orgChart1"/>
    <dgm:cxn modelId="{739DFA5A-D6E9-4A5E-B171-6933EB090070}" type="presParOf" srcId="{3BC40E53-FF3F-4A8E-9DB4-CC44E765F270}" destId="{A1306461-2022-40C7-B7E3-CC615D2D8235}" srcOrd="0" destOrd="0" presId="urn:microsoft.com/office/officeart/2005/8/layout/orgChart1"/>
    <dgm:cxn modelId="{FC424CB0-97CE-46FB-B982-4AC97BA0ED5C}" type="presParOf" srcId="{A1306461-2022-40C7-B7E3-CC615D2D8235}" destId="{5A60F843-48A4-40D6-8E52-7645F2731428}" srcOrd="0" destOrd="0" presId="urn:microsoft.com/office/officeart/2005/8/layout/orgChart1"/>
    <dgm:cxn modelId="{4A85B47E-C76F-4A86-9464-7B5C85F657C7}" type="presParOf" srcId="{A1306461-2022-40C7-B7E3-CC615D2D8235}" destId="{B6698FC4-5BFD-4C4A-A98C-7C0391BBFC03}" srcOrd="1" destOrd="0" presId="urn:microsoft.com/office/officeart/2005/8/layout/orgChart1"/>
    <dgm:cxn modelId="{5BA6C230-2583-48E9-B64A-875E0E0CD5C5}" type="presParOf" srcId="{3BC40E53-FF3F-4A8E-9DB4-CC44E765F270}" destId="{3F77943E-B4B6-40BD-84A2-DEE6310CE64B}" srcOrd="1" destOrd="0" presId="urn:microsoft.com/office/officeart/2005/8/layout/orgChart1"/>
    <dgm:cxn modelId="{BAE2A35F-6AF3-448C-BB7F-193EE1EDAF75}" type="presParOf" srcId="{3BC40E53-FF3F-4A8E-9DB4-CC44E765F270}" destId="{B17591F8-E08A-48B5-A9B1-7D8BC8E06520}" srcOrd="2" destOrd="0" presId="urn:microsoft.com/office/officeart/2005/8/layout/orgChart1"/>
    <dgm:cxn modelId="{337B35AE-272A-4A9B-B5E1-C32CE076BDCD}" type="presParOf" srcId="{62E5EA9B-416F-420F-9BE3-61CE60D9783A}" destId="{D2F2AE1A-201B-4440-82A1-E4A081FBC0E0}" srcOrd="2" destOrd="0" presId="urn:microsoft.com/office/officeart/2005/8/layout/orgChart1"/>
    <dgm:cxn modelId="{32D0D2E6-7AB8-4FEC-8704-187AEC016BB6}" type="presParOf" srcId="{62E5EA9B-416F-420F-9BE3-61CE60D9783A}" destId="{6294E23A-C3B7-45F6-8E32-CD81CB75AD72}" srcOrd="3" destOrd="0" presId="urn:microsoft.com/office/officeart/2005/8/layout/orgChart1"/>
    <dgm:cxn modelId="{355A6F64-F914-4EB3-A4C2-54DC6A09D68E}" type="presParOf" srcId="{6294E23A-C3B7-45F6-8E32-CD81CB75AD72}" destId="{C77025EC-782B-4489-BCA1-EFF3D775E134}" srcOrd="0" destOrd="0" presId="urn:microsoft.com/office/officeart/2005/8/layout/orgChart1"/>
    <dgm:cxn modelId="{672107EE-22D0-4011-A4A7-7F4DCBF0764E}" type="presParOf" srcId="{C77025EC-782B-4489-BCA1-EFF3D775E134}" destId="{35D25EC2-ED91-4F30-AE4F-3F0DD09F5BF1}" srcOrd="0" destOrd="0" presId="urn:microsoft.com/office/officeart/2005/8/layout/orgChart1"/>
    <dgm:cxn modelId="{4C60D4B1-5C16-4CEE-ABE1-674DDD61FC6A}" type="presParOf" srcId="{C77025EC-782B-4489-BCA1-EFF3D775E134}" destId="{EBBBA40E-F0AB-4D06-B02D-31AD6687D274}" srcOrd="1" destOrd="0" presId="urn:microsoft.com/office/officeart/2005/8/layout/orgChart1"/>
    <dgm:cxn modelId="{7ECEF59E-4320-4E88-886C-3DA99E8D6E14}" type="presParOf" srcId="{6294E23A-C3B7-45F6-8E32-CD81CB75AD72}" destId="{55E9980E-CED9-40FF-8DF3-758F91EFE0AE}" srcOrd="1" destOrd="0" presId="urn:microsoft.com/office/officeart/2005/8/layout/orgChart1"/>
    <dgm:cxn modelId="{D763DA8F-84A6-439C-AA79-1ADD9053BFB6}" type="presParOf" srcId="{6294E23A-C3B7-45F6-8E32-CD81CB75AD72}" destId="{86C271A5-EE4B-48C8-A66E-2A01D9454B29}" srcOrd="2" destOrd="0" presId="urn:microsoft.com/office/officeart/2005/8/layout/orgChart1"/>
    <dgm:cxn modelId="{96A69667-49DF-42DD-9C7F-64E73AC93A36}" type="presParOf" srcId="{7B0A4DC6-701A-461A-86EB-6A4CB7BF261F}" destId="{E5C09F1A-95A1-4962-AA6E-3F1137BDD3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000" dirty="0"/>
            <a:t>Types of Software</a:t>
          </a:r>
          <a:endParaRPr lang="en-IN" sz="20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4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400"/>
        </a:p>
      </dgm:t>
    </dgm:pt>
    <dgm:pt modelId="{8D374EFD-C429-40BC-B28D-EBF5D6FF59BD}">
      <dgm:prSet phldrT="[Text]" custT="1"/>
      <dgm:spPr/>
      <dgm:t>
        <a:bodyPr/>
        <a:lstStyle/>
        <a:p>
          <a:r>
            <a:rPr lang="en-IN" sz="2000" dirty="0"/>
            <a:t>System Software</a:t>
          </a:r>
        </a:p>
      </dgm:t>
    </dgm:pt>
    <dgm:pt modelId="{59DA2AD6-526B-4C46-B221-5ACCA205E399}" type="parTrans" cxnId="{86C913B1-EA77-46FA-9B4F-097FCC039D1C}">
      <dgm:prSet/>
      <dgm:spPr/>
      <dgm:t>
        <a:bodyPr/>
        <a:lstStyle/>
        <a:p>
          <a:endParaRPr lang="en-IN" sz="14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400"/>
        </a:p>
      </dgm:t>
    </dgm:pt>
    <dgm:pt modelId="{F278C858-5A60-4479-8446-B340999C2CA4}">
      <dgm:prSet phldrT="[Text]" custT="1"/>
      <dgm:spPr/>
      <dgm:t>
        <a:bodyPr/>
        <a:lstStyle/>
        <a:p>
          <a:r>
            <a:rPr lang="en-GB" sz="2000" dirty="0"/>
            <a:t>Application Software</a:t>
          </a:r>
        </a:p>
      </dgm:t>
    </dgm:pt>
    <dgm:pt modelId="{FE674542-5B7A-4072-8D5F-277AA3C7CEAE}" type="parTrans" cxnId="{81E6F397-B0FB-4EE4-B6FC-4D39AB9F4CED}">
      <dgm:prSet/>
      <dgm:spPr/>
      <dgm:t>
        <a:bodyPr/>
        <a:lstStyle/>
        <a:p>
          <a:endParaRPr lang="en-IN" sz="1400"/>
        </a:p>
      </dgm:t>
    </dgm:pt>
    <dgm:pt modelId="{7676E176-0F88-4231-BB95-FCEAE344FA31}" type="sibTrans" cxnId="{81E6F397-B0FB-4EE4-B6FC-4D39AB9F4CED}">
      <dgm:prSet/>
      <dgm:spPr/>
      <dgm:t>
        <a:bodyPr/>
        <a:lstStyle/>
        <a:p>
          <a:endParaRPr lang="en-IN" sz="1400"/>
        </a:p>
      </dgm:t>
    </dgm:pt>
    <dgm:pt modelId="{A0362B0B-530B-49CF-BF8D-8705EB6A938D}" type="pres">
      <dgm:prSet presAssocID="{B396A4F7-72B4-4071-B16C-A497D6C7DF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B0A4DC6-701A-461A-86EB-6A4CB7BF261F}" type="pres">
      <dgm:prSet presAssocID="{9B4542C8-9237-4616-8208-DE4DA92C1E72}" presName="hierRoot1" presStyleCnt="0">
        <dgm:presLayoutVars>
          <dgm:hierBranch val="init"/>
        </dgm:presLayoutVars>
      </dgm:prSet>
      <dgm:spPr/>
    </dgm:pt>
    <dgm:pt modelId="{BD0568EF-7854-4DE0-B5F3-136C026013BE}" type="pres">
      <dgm:prSet presAssocID="{9B4542C8-9237-4616-8208-DE4DA92C1E72}" presName="rootComposite1" presStyleCnt="0"/>
      <dgm:spPr/>
    </dgm:pt>
    <dgm:pt modelId="{AF038A6A-1145-4A9A-A4B2-DB46883B6890}" type="pres">
      <dgm:prSet presAssocID="{9B4542C8-9237-4616-8208-DE4DA92C1E72}" presName="rootText1" presStyleLbl="node0" presStyleIdx="0" presStyleCnt="1" custScaleX="101440" custScaleY="40209">
        <dgm:presLayoutVars>
          <dgm:chPref val="3"/>
        </dgm:presLayoutVars>
      </dgm:prSet>
      <dgm:spPr/>
    </dgm:pt>
    <dgm:pt modelId="{524E7A60-42B5-40F8-BA52-AEAB241AE162}" type="pres">
      <dgm:prSet presAssocID="{9B4542C8-9237-4616-8208-DE4DA92C1E72}" presName="rootConnector1" presStyleLbl="node1" presStyleIdx="0" presStyleCnt="0"/>
      <dgm:spPr/>
    </dgm:pt>
    <dgm:pt modelId="{62E5EA9B-416F-420F-9BE3-61CE60D9783A}" type="pres">
      <dgm:prSet presAssocID="{9B4542C8-9237-4616-8208-DE4DA92C1E72}" presName="hierChild2" presStyleCnt="0"/>
      <dgm:spPr/>
    </dgm:pt>
    <dgm:pt modelId="{7F86FB57-D0AE-4616-9F8A-6065251B10C6}" type="pres">
      <dgm:prSet presAssocID="{59DA2AD6-526B-4C46-B221-5ACCA205E399}" presName="Name37" presStyleLbl="parChTrans1D2" presStyleIdx="0" presStyleCnt="2"/>
      <dgm:spPr/>
    </dgm:pt>
    <dgm:pt modelId="{3BC40E53-FF3F-4A8E-9DB4-CC44E765F270}" type="pres">
      <dgm:prSet presAssocID="{8D374EFD-C429-40BC-B28D-EBF5D6FF59BD}" presName="hierRoot2" presStyleCnt="0">
        <dgm:presLayoutVars>
          <dgm:hierBranch val="init"/>
        </dgm:presLayoutVars>
      </dgm:prSet>
      <dgm:spPr/>
    </dgm:pt>
    <dgm:pt modelId="{A1306461-2022-40C7-B7E3-CC615D2D8235}" type="pres">
      <dgm:prSet presAssocID="{8D374EFD-C429-40BC-B28D-EBF5D6FF59BD}" presName="rootComposite" presStyleCnt="0"/>
      <dgm:spPr/>
    </dgm:pt>
    <dgm:pt modelId="{5A60F843-48A4-40D6-8E52-7645F2731428}" type="pres">
      <dgm:prSet presAssocID="{8D374EFD-C429-40BC-B28D-EBF5D6FF59BD}" presName="rootText" presStyleLbl="node2" presStyleIdx="0" presStyleCnt="2" custScaleY="35921">
        <dgm:presLayoutVars>
          <dgm:chPref val="3"/>
        </dgm:presLayoutVars>
      </dgm:prSet>
      <dgm:spPr/>
    </dgm:pt>
    <dgm:pt modelId="{B6698FC4-5BFD-4C4A-A98C-7C0391BBFC03}" type="pres">
      <dgm:prSet presAssocID="{8D374EFD-C429-40BC-B28D-EBF5D6FF59BD}" presName="rootConnector" presStyleLbl="node2" presStyleIdx="0" presStyleCnt="2"/>
      <dgm:spPr/>
    </dgm:pt>
    <dgm:pt modelId="{3F77943E-B4B6-40BD-84A2-DEE6310CE64B}" type="pres">
      <dgm:prSet presAssocID="{8D374EFD-C429-40BC-B28D-EBF5D6FF59BD}" presName="hierChild4" presStyleCnt="0"/>
      <dgm:spPr/>
    </dgm:pt>
    <dgm:pt modelId="{B17591F8-E08A-48B5-A9B1-7D8BC8E06520}" type="pres">
      <dgm:prSet presAssocID="{8D374EFD-C429-40BC-B28D-EBF5D6FF59BD}" presName="hierChild5" presStyleCnt="0"/>
      <dgm:spPr/>
    </dgm:pt>
    <dgm:pt modelId="{D2F2AE1A-201B-4440-82A1-E4A081FBC0E0}" type="pres">
      <dgm:prSet presAssocID="{FE674542-5B7A-4072-8D5F-277AA3C7CEAE}" presName="Name37" presStyleLbl="parChTrans1D2" presStyleIdx="1" presStyleCnt="2"/>
      <dgm:spPr/>
    </dgm:pt>
    <dgm:pt modelId="{6294E23A-C3B7-45F6-8E32-CD81CB75AD72}" type="pres">
      <dgm:prSet presAssocID="{F278C858-5A60-4479-8446-B340999C2CA4}" presName="hierRoot2" presStyleCnt="0">
        <dgm:presLayoutVars>
          <dgm:hierBranch val="init"/>
        </dgm:presLayoutVars>
      </dgm:prSet>
      <dgm:spPr/>
    </dgm:pt>
    <dgm:pt modelId="{C77025EC-782B-4489-BCA1-EFF3D775E134}" type="pres">
      <dgm:prSet presAssocID="{F278C858-5A60-4479-8446-B340999C2CA4}" presName="rootComposite" presStyleCnt="0"/>
      <dgm:spPr/>
    </dgm:pt>
    <dgm:pt modelId="{35D25EC2-ED91-4F30-AE4F-3F0DD09F5BF1}" type="pres">
      <dgm:prSet presAssocID="{F278C858-5A60-4479-8446-B340999C2CA4}" presName="rootText" presStyleLbl="node2" presStyleIdx="1" presStyleCnt="2" custScaleY="35921">
        <dgm:presLayoutVars>
          <dgm:chPref val="3"/>
        </dgm:presLayoutVars>
      </dgm:prSet>
      <dgm:spPr/>
    </dgm:pt>
    <dgm:pt modelId="{EBBBA40E-F0AB-4D06-B02D-31AD6687D274}" type="pres">
      <dgm:prSet presAssocID="{F278C858-5A60-4479-8446-B340999C2CA4}" presName="rootConnector" presStyleLbl="node2" presStyleIdx="1" presStyleCnt="2"/>
      <dgm:spPr/>
    </dgm:pt>
    <dgm:pt modelId="{55E9980E-CED9-40FF-8DF3-758F91EFE0AE}" type="pres">
      <dgm:prSet presAssocID="{F278C858-5A60-4479-8446-B340999C2CA4}" presName="hierChild4" presStyleCnt="0"/>
      <dgm:spPr/>
    </dgm:pt>
    <dgm:pt modelId="{86C271A5-EE4B-48C8-A66E-2A01D9454B29}" type="pres">
      <dgm:prSet presAssocID="{F278C858-5A60-4479-8446-B340999C2CA4}" presName="hierChild5" presStyleCnt="0"/>
      <dgm:spPr/>
    </dgm:pt>
    <dgm:pt modelId="{E5C09F1A-95A1-4962-AA6E-3F1137BDD34C}" type="pres">
      <dgm:prSet presAssocID="{9B4542C8-9237-4616-8208-DE4DA92C1E72}" presName="hierChild3" presStyleCnt="0"/>
      <dgm:spPr/>
    </dgm:pt>
  </dgm:ptLst>
  <dgm:cxnLst>
    <dgm:cxn modelId="{6FE42919-6DAB-499D-8F2A-382DAB4BF5D0}" type="presOf" srcId="{B396A4F7-72B4-4071-B16C-A497D6C7DF56}" destId="{A0362B0B-530B-49CF-BF8D-8705EB6A938D}" srcOrd="0" destOrd="0" presId="urn:microsoft.com/office/officeart/2005/8/layout/orgChart1"/>
    <dgm:cxn modelId="{A6B0192B-1F05-4BFF-B0D2-28F3C854AF18}" type="presOf" srcId="{8D374EFD-C429-40BC-B28D-EBF5D6FF59BD}" destId="{5A60F843-48A4-40D6-8E52-7645F2731428}" srcOrd="0" destOrd="0" presId="urn:microsoft.com/office/officeart/2005/8/layout/orgChart1"/>
    <dgm:cxn modelId="{6874F570-0C43-4529-9FAC-748475A8B182}" type="presOf" srcId="{F278C858-5A60-4479-8446-B340999C2CA4}" destId="{EBBBA40E-F0AB-4D06-B02D-31AD6687D274}" srcOrd="1" destOrd="0" presId="urn:microsoft.com/office/officeart/2005/8/layout/orgChart1"/>
    <dgm:cxn modelId="{3E607383-BFE0-4451-AE41-86662226D948}" type="presOf" srcId="{8D374EFD-C429-40BC-B28D-EBF5D6FF59BD}" destId="{B6698FC4-5BFD-4C4A-A98C-7C0391BBFC03}" srcOrd="1" destOrd="0" presId="urn:microsoft.com/office/officeart/2005/8/layout/orgChart1"/>
    <dgm:cxn modelId="{81E6F397-B0FB-4EE4-B6FC-4D39AB9F4CED}" srcId="{9B4542C8-9237-4616-8208-DE4DA92C1E72}" destId="{F278C858-5A60-4479-8446-B340999C2CA4}" srcOrd="1" destOrd="0" parTransId="{FE674542-5B7A-4072-8D5F-277AA3C7CEAE}" sibTransId="{7676E176-0F88-4231-BB95-FCEAE344FA31}"/>
    <dgm:cxn modelId="{541E28AD-4A77-4746-A758-860C608576AB}" type="presOf" srcId="{FE674542-5B7A-4072-8D5F-277AA3C7CEAE}" destId="{D2F2AE1A-201B-4440-82A1-E4A081FBC0E0}" srcOrd="0" destOrd="0" presId="urn:microsoft.com/office/officeart/2005/8/layout/orgChart1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658563C4-C158-4B5B-B142-5C53D10D3D2A}" type="presOf" srcId="{9B4542C8-9237-4616-8208-DE4DA92C1E72}" destId="{AF038A6A-1145-4A9A-A4B2-DB46883B6890}" srcOrd="0" destOrd="0" presId="urn:microsoft.com/office/officeart/2005/8/layout/orgChart1"/>
    <dgm:cxn modelId="{A7D1BEC8-A494-4D09-8651-325622C64178}" type="presOf" srcId="{F278C858-5A60-4479-8446-B340999C2CA4}" destId="{35D25EC2-ED91-4F30-AE4F-3F0DD09F5BF1}" srcOrd="0" destOrd="0" presId="urn:microsoft.com/office/officeart/2005/8/layout/orgChart1"/>
    <dgm:cxn modelId="{C11195CF-8C85-467A-879B-8BF3B6865EA4}" type="presOf" srcId="{59DA2AD6-526B-4C46-B221-5ACCA205E399}" destId="{7F86FB57-D0AE-4616-9F8A-6065251B10C6}" srcOrd="0" destOrd="0" presId="urn:microsoft.com/office/officeart/2005/8/layout/orgChart1"/>
    <dgm:cxn modelId="{2C43DFD5-DA1F-4467-B149-BD536B95F06F}" type="presOf" srcId="{9B4542C8-9237-4616-8208-DE4DA92C1E72}" destId="{524E7A60-42B5-40F8-BA52-AEAB241AE162}" srcOrd="1" destOrd="0" presId="urn:microsoft.com/office/officeart/2005/8/layout/orgChart1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6680CD94-AFFE-4885-808F-74D3C6274A45}" type="presParOf" srcId="{A0362B0B-530B-49CF-BF8D-8705EB6A938D}" destId="{7B0A4DC6-701A-461A-86EB-6A4CB7BF261F}" srcOrd="0" destOrd="0" presId="urn:microsoft.com/office/officeart/2005/8/layout/orgChart1"/>
    <dgm:cxn modelId="{5806D4D3-DADA-4191-8B70-36A2FB72037F}" type="presParOf" srcId="{7B0A4DC6-701A-461A-86EB-6A4CB7BF261F}" destId="{BD0568EF-7854-4DE0-B5F3-136C026013BE}" srcOrd="0" destOrd="0" presId="urn:microsoft.com/office/officeart/2005/8/layout/orgChart1"/>
    <dgm:cxn modelId="{B460673B-2833-42E6-9507-EB4104D12FDF}" type="presParOf" srcId="{BD0568EF-7854-4DE0-B5F3-136C026013BE}" destId="{AF038A6A-1145-4A9A-A4B2-DB46883B6890}" srcOrd="0" destOrd="0" presId="urn:microsoft.com/office/officeart/2005/8/layout/orgChart1"/>
    <dgm:cxn modelId="{21F1345D-FB41-4121-8F54-E0D8F0D26204}" type="presParOf" srcId="{BD0568EF-7854-4DE0-B5F3-136C026013BE}" destId="{524E7A60-42B5-40F8-BA52-AEAB241AE162}" srcOrd="1" destOrd="0" presId="urn:microsoft.com/office/officeart/2005/8/layout/orgChart1"/>
    <dgm:cxn modelId="{9E76CE6C-44B7-4F2D-A83A-5DD40DA17E9A}" type="presParOf" srcId="{7B0A4DC6-701A-461A-86EB-6A4CB7BF261F}" destId="{62E5EA9B-416F-420F-9BE3-61CE60D9783A}" srcOrd="1" destOrd="0" presId="urn:microsoft.com/office/officeart/2005/8/layout/orgChart1"/>
    <dgm:cxn modelId="{5D460817-43BE-4C72-93DA-FA9F77256826}" type="presParOf" srcId="{62E5EA9B-416F-420F-9BE3-61CE60D9783A}" destId="{7F86FB57-D0AE-4616-9F8A-6065251B10C6}" srcOrd="0" destOrd="0" presId="urn:microsoft.com/office/officeart/2005/8/layout/orgChart1"/>
    <dgm:cxn modelId="{45EDE7CD-849E-4737-985B-BDDACD30A1EC}" type="presParOf" srcId="{62E5EA9B-416F-420F-9BE3-61CE60D9783A}" destId="{3BC40E53-FF3F-4A8E-9DB4-CC44E765F270}" srcOrd="1" destOrd="0" presId="urn:microsoft.com/office/officeart/2005/8/layout/orgChart1"/>
    <dgm:cxn modelId="{739DFA5A-D6E9-4A5E-B171-6933EB090070}" type="presParOf" srcId="{3BC40E53-FF3F-4A8E-9DB4-CC44E765F270}" destId="{A1306461-2022-40C7-B7E3-CC615D2D8235}" srcOrd="0" destOrd="0" presId="urn:microsoft.com/office/officeart/2005/8/layout/orgChart1"/>
    <dgm:cxn modelId="{FC424CB0-97CE-46FB-B982-4AC97BA0ED5C}" type="presParOf" srcId="{A1306461-2022-40C7-B7E3-CC615D2D8235}" destId="{5A60F843-48A4-40D6-8E52-7645F2731428}" srcOrd="0" destOrd="0" presId="urn:microsoft.com/office/officeart/2005/8/layout/orgChart1"/>
    <dgm:cxn modelId="{4A85B47E-C76F-4A86-9464-7B5C85F657C7}" type="presParOf" srcId="{A1306461-2022-40C7-B7E3-CC615D2D8235}" destId="{B6698FC4-5BFD-4C4A-A98C-7C0391BBFC03}" srcOrd="1" destOrd="0" presId="urn:microsoft.com/office/officeart/2005/8/layout/orgChart1"/>
    <dgm:cxn modelId="{5BA6C230-2583-48E9-B64A-875E0E0CD5C5}" type="presParOf" srcId="{3BC40E53-FF3F-4A8E-9DB4-CC44E765F270}" destId="{3F77943E-B4B6-40BD-84A2-DEE6310CE64B}" srcOrd="1" destOrd="0" presId="urn:microsoft.com/office/officeart/2005/8/layout/orgChart1"/>
    <dgm:cxn modelId="{BAE2A35F-6AF3-448C-BB7F-193EE1EDAF75}" type="presParOf" srcId="{3BC40E53-FF3F-4A8E-9DB4-CC44E765F270}" destId="{B17591F8-E08A-48B5-A9B1-7D8BC8E06520}" srcOrd="2" destOrd="0" presId="urn:microsoft.com/office/officeart/2005/8/layout/orgChart1"/>
    <dgm:cxn modelId="{337B35AE-272A-4A9B-B5E1-C32CE076BDCD}" type="presParOf" srcId="{62E5EA9B-416F-420F-9BE3-61CE60D9783A}" destId="{D2F2AE1A-201B-4440-82A1-E4A081FBC0E0}" srcOrd="2" destOrd="0" presId="urn:microsoft.com/office/officeart/2005/8/layout/orgChart1"/>
    <dgm:cxn modelId="{32D0D2E6-7AB8-4FEC-8704-187AEC016BB6}" type="presParOf" srcId="{62E5EA9B-416F-420F-9BE3-61CE60D9783A}" destId="{6294E23A-C3B7-45F6-8E32-CD81CB75AD72}" srcOrd="3" destOrd="0" presId="urn:microsoft.com/office/officeart/2005/8/layout/orgChart1"/>
    <dgm:cxn modelId="{355A6F64-F914-4EB3-A4C2-54DC6A09D68E}" type="presParOf" srcId="{6294E23A-C3B7-45F6-8E32-CD81CB75AD72}" destId="{C77025EC-782B-4489-BCA1-EFF3D775E134}" srcOrd="0" destOrd="0" presId="urn:microsoft.com/office/officeart/2005/8/layout/orgChart1"/>
    <dgm:cxn modelId="{672107EE-22D0-4011-A4A7-7F4DCBF0764E}" type="presParOf" srcId="{C77025EC-782B-4489-BCA1-EFF3D775E134}" destId="{35D25EC2-ED91-4F30-AE4F-3F0DD09F5BF1}" srcOrd="0" destOrd="0" presId="urn:microsoft.com/office/officeart/2005/8/layout/orgChart1"/>
    <dgm:cxn modelId="{4C60D4B1-5C16-4CEE-ABE1-674DDD61FC6A}" type="presParOf" srcId="{C77025EC-782B-4489-BCA1-EFF3D775E134}" destId="{EBBBA40E-F0AB-4D06-B02D-31AD6687D274}" srcOrd="1" destOrd="0" presId="urn:microsoft.com/office/officeart/2005/8/layout/orgChart1"/>
    <dgm:cxn modelId="{7ECEF59E-4320-4E88-886C-3DA99E8D6E14}" type="presParOf" srcId="{6294E23A-C3B7-45F6-8E32-CD81CB75AD72}" destId="{55E9980E-CED9-40FF-8DF3-758F91EFE0AE}" srcOrd="1" destOrd="0" presId="urn:microsoft.com/office/officeart/2005/8/layout/orgChart1"/>
    <dgm:cxn modelId="{D763DA8F-84A6-439C-AA79-1ADD9053BFB6}" type="presParOf" srcId="{6294E23A-C3B7-45F6-8E32-CD81CB75AD72}" destId="{86C271A5-EE4B-48C8-A66E-2A01D9454B29}" srcOrd="2" destOrd="0" presId="urn:microsoft.com/office/officeart/2005/8/layout/orgChart1"/>
    <dgm:cxn modelId="{96A69667-49DF-42DD-9C7F-64E73AC93A36}" type="presParOf" srcId="{7B0A4DC6-701A-461A-86EB-6A4CB7BF261F}" destId="{E5C09F1A-95A1-4962-AA6E-3F1137BDD3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B56746-1BB5-4926-A53A-86970E7278D6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438EAD1B-A1C2-4FEB-91C2-77C7554ECAD2}">
      <dgm:prSet phldrT="[Text]"/>
      <dgm:spPr/>
      <dgm:t>
        <a:bodyPr/>
        <a:lstStyle/>
        <a:p>
          <a:r>
            <a:rPr lang="en-IN" dirty="0"/>
            <a:t>Home Work for Students</a:t>
          </a:r>
        </a:p>
      </dgm:t>
    </dgm:pt>
    <dgm:pt modelId="{B87B6269-DC7D-443A-90A0-6C30814284D3}" type="parTrans" cxnId="{D426FA65-3661-43BE-BA5C-28233B4E7124}">
      <dgm:prSet/>
      <dgm:spPr/>
      <dgm:t>
        <a:bodyPr/>
        <a:lstStyle/>
        <a:p>
          <a:endParaRPr lang="en-IN"/>
        </a:p>
      </dgm:t>
    </dgm:pt>
    <dgm:pt modelId="{A97753F8-485C-460D-B710-F283DB6F84BC}" type="sibTrans" cxnId="{D426FA65-3661-43BE-BA5C-28233B4E7124}">
      <dgm:prSet/>
      <dgm:spPr/>
      <dgm:t>
        <a:bodyPr/>
        <a:lstStyle/>
        <a:p>
          <a:endParaRPr lang="en-IN"/>
        </a:p>
      </dgm:t>
    </dgm:pt>
    <dgm:pt modelId="{695DDCE2-56F3-49E8-A0CA-35F35EB7CEDE}">
      <dgm:prSet phldrT="[Text]"/>
      <dgm:spPr/>
      <dgm:t>
        <a:bodyPr/>
        <a:lstStyle/>
        <a:p>
          <a:r>
            <a:rPr lang="en-IN" dirty="0"/>
            <a:t>Entertainment</a:t>
          </a:r>
        </a:p>
      </dgm:t>
    </dgm:pt>
    <dgm:pt modelId="{C7B76EFC-DCB8-4876-AAD7-A6237FB6D4C0}" type="parTrans" cxnId="{38C50FE5-D32B-4F8C-B689-23C31641F2A7}">
      <dgm:prSet/>
      <dgm:spPr/>
      <dgm:t>
        <a:bodyPr/>
        <a:lstStyle/>
        <a:p>
          <a:endParaRPr lang="en-IN"/>
        </a:p>
      </dgm:t>
    </dgm:pt>
    <dgm:pt modelId="{3AF5502B-1116-4CD4-A532-6FBAFA26B38F}" type="sibTrans" cxnId="{38C50FE5-D32B-4F8C-B689-23C31641F2A7}">
      <dgm:prSet/>
      <dgm:spPr/>
      <dgm:t>
        <a:bodyPr/>
        <a:lstStyle/>
        <a:p>
          <a:endParaRPr lang="en-IN"/>
        </a:p>
      </dgm:t>
    </dgm:pt>
    <dgm:pt modelId="{D00263F1-1E64-4A74-897C-1A22FEB7A01A}">
      <dgm:prSet phldrT="[Text]"/>
      <dgm:spPr/>
      <dgm:t>
        <a:bodyPr/>
        <a:lstStyle/>
        <a:p>
          <a:r>
            <a:rPr lang="en-IN" dirty="0"/>
            <a:t>Social Media</a:t>
          </a:r>
        </a:p>
      </dgm:t>
    </dgm:pt>
    <dgm:pt modelId="{EBA378F6-60F5-4CC5-9BD1-6A1301A754BF}" type="parTrans" cxnId="{CA9E997E-A3D0-4AD7-9F0F-CAFD50AE006C}">
      <dgm:prSet/>
      <dgm:spPr/>
      <dgm:t>
        <a:bodyPr/>
        <a:lstStyle/>
        <a:p>
          <a:endParaRPr lang="en-IN"/>
        </a:p>
      </dgm:t>
    </dgm:pt>
    <dgm:pt modelId="{A85536EB-0872-4A33-9BA7-FBC697681895}" type="sibTrans" cxnId="{CA9E997E-A3D0-4AD7-9F0F-CAFD50AE006C}">
      <dgm:prSet/>
      <dgm:spPr/>
      <dgm:t>
        <a:bodyPr/>
        <a:lstStyle/>
        <a:p>
          <a:endParaRPr lang="en-IN"/>
        </a:p>
      </dgm:t>
    </dgm:pt>
    <dgm:pt modelId="{FF29CF00-287D-4712-AD5C-76FCFDBA3EF5}">
      <dgm:prSet/>
      <dgm:spPr/>
      <dgm:t>
        <a:bodyPr/>
        <a:lstStyle/>
        <a:p>
          <a:r>
            <a:rPr lang="en-IN" dirty="0"/>
            <a:t>Knowledge</a:t>
          </a:r>
        </a:p>
      </dgm:t>
    </dgm:pt>
    <dgm:pt modelId="{A77F7AC0-8F72-46B0-94A6-972F81585F61}" type="parTrans" cxnId="{B4FD8FD5-F8BC-493B-A85D-38D92F6D4D37}">
      <dgm:prSet/>
      <dgm:spPr/>
      <dgm:t>
        <a:bodyPr/>
        <a:lstStyle/>
        <a:p>
          <a:endParaRPr lang="en-IN"/>
        </a:p>
      </dgm:t>
    </dgm:pt>
    <dgm:pt modelId="{BB560C9D-0CBC-45BA-B809-9CA506643A39}" type="sibTrans" cxnId="{B4FD8FD5-F8BC-493B-A85D-38D92F6D4D37}">
      <dgm:prSet/>
      <dgm:spPr/>
      <dgm:t>
        <a:bodyPr/>
        <a:lstStyle/>
        <a:p>
          <a:endParaRPr lang="en-IN"/>
        </a:p>
      </dgm:t>
    </dgm:pt>
    <dgm:pt modelId="{3939377A-2F02-4B81-A109-DA1D095BC529}" type="pres">
      <dgm:prSet presAssocID="{45B56746-1BB5-4926-A53A-86970E7278D6}" presName="linear" presStyleCnt="0">
        <dgm:presLayoutVars>
          <dgm:dir/>
          <dgm:animLvl val="lvl"/>
          <dgm:resizeHandles val="exact"/>
        </dgm:presLayoutVars>
      </dgm:prSet>
      <dgm:spPr/>
    </dgm:pt>
    <dgm:pt modelId="{17485B43-FC1B-4B9F-AEDE-9B82CB437A26}" type="pres">
      <dgm:prSet presAssocID="{438EAD1B-A1C2-4FEB-91C2-77C7554ECAD2}" presName="parentLin" presStyleCnt="0"/>
      <dgm:spPr/>
    </dgm:pt>
    <dgm:pt modelId="{9943CF76-7280-4FAC-BC1C-4495B7EF2B7C}" type="pres">
      <dgm:prSet presAssocID="{438EAD1B-A1C2-4FEB-91C2-77C7554ECAD2}" presName="parentLeftMargin" presStyleLbl="node1" presStyleIdx="0" presStyleCnt="4"/>
      <dgm:spPr/>
    </dgm:pt>
    <dgm:pt modelId="{5C751A39-6BCF-432D-A611-044EAD35F3A4}" type="pres">
      <dgm:prSet presAssocID="{438EAD1B-A1C2-4FEB-91C2-77C7554ECAD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EB8AA90-3778-493B-927D-E5AFA5A9094E}" type="pres">
      <dgm:prSet presAssocID="{438EAD1B-A1C2-4FEB-91C2-77C7554ECAD2}" presName="negativeSpace" presStyleCnt="0"/>
      <dgm:spPr/>
    </dgm:pt>
    <dgm:pt modelId="{8FAAE68A-C65B-478A-AD14-FC982E9A0871}" type="pres">
      <dgm:prSet presAssocID="{438EAD1B-A1C2-4FEB-91C2-77C7554ECAD2}" presName="childText" presStyleLbl="conFgAcc1" presStyleIdx="0" presStyleCnt="4">
        <dgm:presLayoutVars>
          <dgm:bulletEnabled val="1"/>
        </dgm:presLayoutVars>
      </dgm:prSet>
      <dgm:spPr/>
    </dgm:pt>
    <dgm:pt modelId="{C6044D04-BBE9-4F78-B1D0-5A05E72AA1D9}" type="pres">
      <dgm:prSet presAssocID="{A97753F8-485C-460D-B710-F283DB6F84BC}" presName="spaceBetweenRectangles" presStyleCnt="0"/>
      <dgm:spPr/>
    </dgm:pt>
    <dgm:pt modelId="{75ABC4CA-9D09-4F0D-8D68-34844466A799}" type="pres">
      <dgm:prSet presAssocID="{695DDCE2-56F3-49E8-A0CA-35F35EB7CEDE}" presName="parentLin" presStyleCnt="0"/>
      <dgm:spPr/>
    </dgm:pt>
    <dgm:pt modelId="{A5E9C6DE-29B5-4FCC-B62E-411E0387CD2A}" type="pres">
      <dgm:prSet presAssocID="{695DDCE2-56F3-49E8-A0CA-35F35EB7CEDE}" presName="parentLeftMargin" presStyleLbl="node1" presStyleIdx="0" presStyleCnt="4"/>
      <dgm:spPr/>
    </dgm:pt>
    <dgm:pt modelId="{F613455A-84CE-4EA4-82F4-425AEF857EFD}" type="pres">
      <dgm:prSet presAssocID="{695DDCE2-56F3-49E8-A0CA-35F35EB7CE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431CE45-CC44-4655-A6FB-BA6A951BA5A5}" type="pres">
      <dgm:prSet presAssocID="{695DDCE2-56F3-49E8-A0CA-35F35EB7CEDE}" presName="negativeSpace" presStyleCnt="0"/>
      <dgm:spPr/>
    </dgm:pt>
    <dgm:pt modelId="{CCF28FA2-06A8-49DE-9F0B-ED83FF4DB1EE}" type="pres">
      <dgm:prSet presAssocID="{695DDCE2-56F3-49E8-A0CA-35F35EB7CEDE}" presName="childText" presStyleLbl="conFgAcc1" presStyleIdx="1" presStyleCnt="4">
        <dgm:presLayoutVars>
          <dgm:bulletEnabled val="1"/>
        </dgm:presLayoutVars>
      </dgm:prSet>
      <dgm:spPr/>
    </dgm:pt>
    <dgm:pt modelId="{22FCA50E-C8BD-4AEB-A178-C4A416A78FCE}" type="pres">
      <dgm:prSet presAssocID="{3AF5502B-1116-4CD4-A532-6FBAFA26B38F}" presName="spaceBetweenRectangles" presStyleCnt="0"/>
      <dgm:spPr/>
    </dgm:pt>
    <dgm:pt modelId="{BCE7E6A7-A83C-4F03-B336-A53645782DE6}" type="pres">
      <dgm:prSet presAssocID="{D00263F1-1E64-4A74-897C-1A22FEB7A01A}" presName="parentLin" presStyleCnt="0"/>
      <dgm:spPr/>
    </dgm:pt>
    <dgm:pt modelId="{BD19CC9A-5A36-4CB2-A356-1FE84C237D9C}" type="pres">
      <dgm:prSet presAssocID="{D00263F1-1E64-4A74-897C-1A22FEB7A01A}" presName="parentLeftMargin" presStyleLbl="node1" presStyleIdx="1" presStyleCnt="4"/>
      <dgm:spPr/>
    </dgm:pt>
    <dgm:pt modelId="{901C1AB1-41B7-4EF2-9924-BFFB8333EB6B}" type="pres">
      <dgm:prSet presAssocID="{D00263F1-1E64-4A74-897C-1A22FEB7A01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CC22816-DF02-4E43-A180-ADB0F5D5E64E}" type="pres">
      <dgm:prSet presAssocID="{D00263F1-1E64-4A74-897C-1A22FEB7A01A}" presName="negativeSpace" presStyleCnt="0"/>
      <dgm:spPr/>
    </dgm:pt>
    <dgm:pt modelId="{CABFBB78-DFFB-49D9-B2AD-405905E0AF6C}" type="pres">
      <dgm:prSet presAssocID="{D00263F1-1E64-4A74-897C-1A22FEB7A01A}" presName="childText" presStyleLbl="conFgAcc1" presStyleIdx="2" presStyleCnt="4">
        <dgm:presLayoutVars>
          <dgm:bulletEnabled val="1"/>
        </dgm:presLayoutVars>
      </dgm:prSet>
      <dgm:spPr/>
    </dgm:pt>
    <dgm:pt modelId="{9183292C-471C-44F0-897A-A82E65EBE678}" type="pres">
      <dgm:prSet presAssocID="{A85536EB-0872-4A33-9BA7-FBC697681895}" presName="spaceBetweenRectangles" presStyleCnt="0"/>
      <dgm:spPr/>
    </dgm:pt>
    <dgm:pt modelId="{8F6CEF93-F861-4DA2-BC5D-E9DB78834211}" type="pres">
      <dgm:prSet presAssocID="{FF29CF00-287D-4712-AD5C-76FCFDBA3EF5}" presName="parentLin" presStyleCnt="0"/>
      <dgm:spPr/>
    </dgm:pt>
    <dgm:pt modelId="{E57856A0-689E-4EF8-8C57-9C7304BB9721}" type="pres">
      <dgm:prSet presAssocID="{FF29CF00-287D-4712-AD5C-76FCFDBA3EF5}" presName="parentLeftMargin" presStyleLbl="node1" presStyleIdx="2" presStyleCnt="4"/>
      <dgm:spPr/>
    </dgm:pt>
    <dgm:pt modelId="{76DD6ABD-AE30-4C12-99EC-9A7739D0440C}" type="pres">
      <dgm:prSet presAssocID="{FF29CF00-287D-4712-AD5C-76FCFDBA3EF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C89E25D-2062-43B1-B3D7-29E556E0E372}" type="pres">
      <dgm:prSet presAssocID="{FF29CF00-287D-4712-AD5C-76FCFDBA3EF5}" presName="negativeSpace" presStyleCnt="0"/>
      <dgm:spPr/>
    </dgm:pt>
    <dgm:pt modelId="{A04CF093-C426-41A7-BB3D-E3E202F599B4}" type="pres">
      <dgm:prSet presAssocID="{FF29CF00-287D-4712-AD5C-76FCFDBA3E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DB8B102-D2CC-41C1-AEF9-7B34402B3106}" type="presOf" srcId="{695DDCE2-56F3-49E8-A0CA-35F35EB7CEDE}" destId="{A5E9C6DE-29B5-4FCC-B62E-411E0387CD2A}" srcOrd="0" destOrd="0" presId="urn:microsoft.com/office/officeart/2005/8/layout/list1"/>
    <dgm:cxn modelId="{95E9DF3C-3A5A-4AF8-9F23-7EB6315AAD95}" type="presOf" srcId="{D00263F1-1E64-4A74-897C-1A22FEB7A01A}" destId="{BD19CC9A-5A36-4CB2-A356-1FE84C237D9C}" srcOrd="0" destOrd="0" presId="urn:microsoft.com/office/officeart/2005/8/layout/list1"/>
    <dgm:cxn modelId="{D426FA65-3661-43BE-BA5C-28233B4E7124}" srcId="{45B56746-1BB5-4926-A53A-86970E7278D6}" destId="{438EAD1B-A1C2-4FEB-91C2-77C7554ECAD2}" srcOrd="0" destOrd="0" parTransId="{B87B6269-DC7D-443A-90A0-6C30814284D3}" sibTransId="{A97753F8-485C-460D-B710-F283DB6F84BC}"/>
    <dgm:cxn modelId="{6741E374-317D-4252-A52A-9CAD01C91477}" type="presOf" srcId="{FF29CF00-287D-4712-AD5C-76FCFDBA3EF5}" destId="{E57856A0-689E-4EF8-8C57-9C7304BB9721}" srcOrd="0" destOrd="0" presId="urn:microsoft.com/office/officeart/2005/8/layout/list1"/>
    <dgm:cxn modelId="{CA9E997E-A3D0-4AD7-9F0F-CAFD50AE006C}" srcId="{45B56746-1BB5-4926-A53A-86970E7278D6}" destId="{D00263F1-1E64-4A74-897C-1A22FEB7A01A}" srcOrd="2" destOrd="0" parTransId="{EBA378F6-60F5-4CC5-9BD1-6A1301A754BF}" sibTransId="{A85536EB-0872-4A33-9BA7-FBC697681895}"/>
    <dgm:cxn modelId="{7FC9098C-52E5-4E47-B4F5-A6287E38CA9D}" type="presOf" srcId="{FF29CF00-287D-4712-AD5C-76FCFDBA3EF5}" destId="{76DD6ABD-AE30-4C12-99EC-9A7739D0440C}" srcOrd="1" destOrd="0" presId="urn:microsoft.com/office/officeart/2005/8/layout/list1"/>
    <dgm:cxn modelId="{AFB99BAA-068B-4FC7-8E97-2CBF91C8125C}" type="presOf" srcId="{695DDCE2-56F3-49E8-A0CA-35F35EB7CEDE}" destId="{F613455A-84CE-4EA4-82F4-425AEF857EFD}" srcOrd="1" destOrd="0" presId="urn:microsoft.com/office/officeart/2005/8/layout/list1"/>
    <dgm:cxn modelId="{325269AB-EE49-4369-A1AD-16E2E79A72D9}" type="presOf" srcId="{D00263F1-1E64-4A74-897C-1A22FEB7A01A}" destId="{901C1AB1-41B7-4EF2-9924-BFFB8333EB6B}" srcOrd="1" destOrd="0" presId="urn:microsoft.com/office/officeart/2005/8/layout/list1"/>
    <dgm:cxn modelId="{4FE2FEAE-9779-4B9D-A810-E7422F3E8F20}" type="presOf" srcId="{438EAD1B-A1C2-4FEB-91C2-77C7554ECAD2}" destId="{9943CF76-7280-4FAC-BC1C-4495B7EF2B7C}" srcOrd="0" destOrd="0" presId="urn:microsoft.com/office/officeart/2005/8/layout/list1"/>
    <dgm:cxn modelId="{485247BD-A32F-4E7C-8F11-C62C0BF0D65C}" type="presOf" srcId="{45B56746-1BB5-4926-A53A-86970E7278D6}" destId="{3939377A-2F02-4B81-A109-DA1D095BC529}" srcOrd="0" destOrd="0" presId="urn:microsoft.com/office/officeart/2005/8/layout/list1"/>
    <dgm:cxn modelId="{3D2D5FCD-E170-4E6A-9CC8-A72DA53BBCD8}" type="presOf" srcId="{438EAD1B-A1C2-4FEB-91C2-77C7554ECAD2}" destId="{5C751A39-6BCF-432D-A611-044EAD35F3A4}" srcOrd="1" destOrd="0" presId="urn:microsoft.com/office/officeart/2005/8/layout/list1"/>
    <dgm:cxn modelId="{B4FD8FD5-F8BC-493B-A85D-38D92F6D4D37}" srcId="{45B56746-1BB5-4926-A53A-86970E7278D6}" destId="{FF29CF00-287D-4712-AD5C-76FCFDBA3EF5}" srcOrd="3" destOrd="0" parTransId="{A77F7AC0-8F72-46B0-94A6-972F81585F61}" sibTransId="{BB560C9D-0CBC-45BA-B809-9CA506643A39}"/>
    <dgm:cxn modelId="{38C50FE5-D32B-4F8C-B689-23C31641F2A7}" srcId="{45B56746-1BB5-4926-A53A-86970E7278D6}" destId="{695DDCE2-56F3-49E8-A0CA-35F35EB7CEDE}" srcOrd="1" destOrd="0" parTransId="{C7B76EFC-DCB8-4876-AAD7-A6237FB6D4C0}" sibTransId="{3AF5502B-1116-4CD4-A532-6FBAFA26B38F}"/>
    <dgm:cxn modelId="{A87A8CC3-4954-491E-98CA-0DFD7C28EFAE}" type="presParOf" srcId="{3939377A-2F02-4B81-A109-DA1D095BC529}" destId="{17485B43-FC1B-4B9F-AEDE-9B82CB437A26}" srcOrd="0" destOrd="0" presId="urn:microsoft.com/office/officeart/2005/8/layout/list1"/>
    <dgm:cxn modelId="{0CBED4C4-87C0-4DFD-9560-731C57C2C295}" type="presParOf" srcId="{17485B43-FC1B-4B9F-AEDE-9B82CB437A26}" destId="{9943CF76-7280-4FAC-BC1C-4495B7EF2B7C}" srcOrd="0" destOrd="0" presId="urn:microsoft.com/office/officeart/2005/8/layout/list1"/>
    <dgm:cxn modelId="{2472846D-FAA7-42A8-A1CD-571D7BBEDF56}" type="presParOf" srcId="{17485B43-FC1B-4B9F-AEDE-9B82CB437A26}" destId="{5C751A39-6BCF-432D-A611-044EAD35F3A4}" srcOrd="1" destOrd="0" presId="urn:microsoft.com/office/officeart/2005/8/layout/list1"/>
    <dgm:cxn modelId="{CC441DB8-952F-46E7-BB51-A1BA5E7E10CA}" type="presParOf" srcId="{3939377A-2F02-4B81-A109-DA1D095BC529}" destId="{DEB8AA90-3778-493B-927D-E5AFA5A9094E}" srcOrd="1" destOrd="0" presId="urn:microsoft.com/office/officeart/2005/8/layout/list1"/>
    <dgm:cxn modelId="{C3ABF90A-A53B-404D-AEB5-444651FF5F90}" type="presParOf" srcId="{3939377A-2F02-4B81-A109-DA1D095BC529}" destId="{8FAAE68A-C65B-478A-AD14-FC982E9A0871}" srcOrd="2" destOrd="0" presId="urn:microsoft.com/office/officeart/2005/8/layout/list1"/>
    <dgm:cxn modelId="{03094F35-CB60-427F-B7E3-08D2AB46303C}" type="presParOf" srcId="{3939377A-2F02-4B81-A109-DA1D095BC529}" destId="{C6044D04-BBE9-4F78-B1D0-5A05E72AA1D9}" srcOrd="3" destOrd="0" presId="urn:microsoft.com/office/officeart/2005/8/layout/list1"/>
    <dgm:cxn modelId="{DA2619B7-772C-44C0-BB43-D6BD6D12DF9A}" type="presParOf" srcId="{3939377A-2F02-4B81-A109-DA1D095BC529}" destId="{75ABC4CA-9D09-4F0D-8D68-34844466A799}" srcOrd="4" destOrd="0" presId="urn:microsoft.com/office/officeart/2005/8/layout/list1"/>
    <dgm:cxn modelId="{9C2D3757-918B-4F37-89AB-0DCEA2841052}" type="presParOf" srcId="{75ABC4CA-9D09-4F0D-8D68-34844466A799}" destId="{A5E9C6DE-29B5-4FCC-B62E-411E0387CD2A}" srcOrd="0" destOrd="0" presId="urn:microsoft.com/office/officeart/2005/8/layout/list1"/>
    <dgm:cxn modelId="{B4ADFCA1-0EA1-46DD-8AF6-050BE4E593D7}" type="presParOf" srcId="{75ABC4CA-9D09-4F0D-8D68-34844466A799}" destId="{F613455A-84CE-4EA4-82F4-425AEF857EFD}" srcOrd="1" destOrd="0" presId="urn:microsoft.com/office/officeart/2005/8/layout/list1"/>
    <dgm:cxn modelId="{76632522-1AAD-4D57-85D3-5A107ECB33BE}" type="presParOf" srcId="{3939377A-2F02-4B81-A109-DA1D095BC529}" destId="{4431CE45-CC44-4655-A6FB-BA6A951BA5A5}" srcOrd="5" destOrd="0" presId="urn:microsoft.com/office/officeart/2005/8/layout/list1"/>
    <dgm:cxn modelId="{1063F56D-C694-4209-8895-EE7A5DB8945C}" type="presParOf" srcId="{3939377A-2F02-4B81-A109-DA1D095BC529}" destId="{CCF28FA2-06A8-49DE-9F0B-ED83FF4DB1EE}" srcOrd="6" destOrd="0" presId="urn:microsoft.com/office/officeart/2005/8/layout/list1"/>
    <dgm:cxn modelId="{7F6B4866-30B6-4AD1-866A-1474BA63EE4C}" type="presParOf" srcId="{3939377A-2F02-4B81-A109-DA1D095BC529}" destId="{22FCA50E-C8BD-4AEB-A178-C4A416A78FCE}" srcOrd="7" destOrd="0" presId="urn:microsoft.com/office/officeart/2005/8/layout/list1"/>
    <dgm:cxn modelId="{BCDF85F5-53FC-4762-B505-F2E29E37216A}" type="presParOf" srcId="{3939377A-2F02-4B81-A109-DA1D095BC529}" destId="{BCE7E6A7-A83C-4F03-B336-A53645782DE6}" srcOrd="8" destOrd="0" presId="urn:microsoft.com/office/officeart/2005/8/layout/list1"/>
    <dgm:cxn modelId="{F77272D9-8E5C-4412-A9F9-9966EA562086}" type="presParOf" srcId="{BCE7E6A7-A83C-4F03-B336-A53645782DE6}" destId="{BD19CC9A-5A36-4CB2-A356-1FE84C237D9C}" srcOrd="0" destOrd="0" presId="urn:microsoft.com/office/officeart/2005/8/layout/list1"/>
    <dgm:cxn modelId="{4AB40732-1864-4135-84CD-07B1BDE7C709}" type="presParOf" srcId="{BCE7E6A7-A83C-4F03-B336-A53645782DE6}" destId="{901C1AB1-41B7-4EF2-9924-BFFB8333EB6B}" srcOrd="1" destOrd="0" presId="urn:microsoft.com/office/officeart/2005/8/layout/list1"/>
    <dgm:cxn modelId="{D2B7711E-E397-4E01-8A85-7B53A046FC52}" type="presParOf" srcId="{3939377A-2F02-4B81-A109-DA1D095BC529}" destId="{BCC22816-DF02-4E43-A180-ADB0F5D5E64E}" srcOrd="9" destOrd="0" presId="urn:microsoft.com/office/officeart/2005/8/layout/list1"/>
    <dgm:cxn modelId="{D1860C45-7628-4AB8-8514-559685E0FD71}" type="presParOf" srcId="{3939377A-2F02-4B81-A109-DA1D095BC529}" destId="{CABFBB78-DFFB-49D9-B2AD-405905E0AF6C}" srcOrd="10" destOrd="0" presId="urn:microsoft.com/office/officeart/2005/8/layout/list1"/>
    <dgm:cxn modelId="{1402CFA9-3997-402C-8CAC-7EFEE87BC41A}" type="presParOf" srcId="{3939377A-2F02-4B81-A109-DA1D095BC529}" destId="{9183292C-471C-44F0-897A-A82E65EBE678}" srcOrd="11" destOrd="0" presId="urn:microsoft.com/office/officeart/2005/8/layout/list1"/>
    <dgm:cxn modelId="{87216641-54C9-4D8B-877A-12D29D04D361}" type="presParOf" srcId="{3939377A-2F02-4B81-A109-DA1D095BC529}" destId="{8F6CEF93-F861-4DA2-BC5D-E9DB78834211}" srcOrd="12" destOrd="0" presId="urn:microsoft.com/office/officeart/2005/8/layout/list1"/>
    <dgm:cxn modelId="{28C2E8D3-9395-4ABC-A10F-4008E4967F5F}" type="presParOf" srcId="{8F6CEF93-F861-4DA2-BC5D-E9DB78834211}" destId="{E57856A0-689E-4EF8-8C57-9C7304BB9721}" srcOrd="0" destOrd="0" presId="urn:microsoft.com/office/officeart/2005/8/layout/list1"/>
    <dgm:cxn modelId="{8941A6FF-1A85-4877-9CAC-826F706B7C9E}" type="presParOf" srcId="{8F6CEF93-F861-4DA2-BC5D-E9DB78834211}" destId="{76DD6ABD-AE30-4C12-99EC-9A7739D0440C}" srcOrd="1" destOrd="0" presId="urn:microsoft.com/office/officeart/2005/8/layout/list1"/>
    <dgm:cxn modelId="{788F6979-2701-495C-8DD5-A9BAE4A762C7}" type="presParOf" srcId="{3939377A-2F02-4B81-A109-DA1D095BC529}" destId="{4C89E25D-2062-43B1-B3D7-29E556E0E372}" srcOrd="13" destOrd="0" presId="urn:microsoft.com/office/officeart/2005/8/layout/list1"/>
    <dgm:cxn modelId="{D859DCCD-6440-46B8-B11B-21035E3CC65D}" type="presParOf" srcId="{3939377A-2F02-4B81-A109-DA1D095BC529}" destId="{A04CF093-C426-41A7-BB3D-E3E202F599B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5B56746-1BB5-4926-A53A-86970E7278D6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438EAD1B-A1C2-4FEB-91C2-77C7554ECAD2}">
      <dgm:prSet phldrT="[Text]"/>
      <dgm:spPr/>
      <dgm:t>
        <a:bodyPr/>
        <a:lstStyle/>
        <a:p>
          <a:r>
            <a:rPr lang="en-IN" dirty="0"/>
            <a:t>Smart Classes</a:t>
          </a:r>
        </a:p>
      </dgm:t>
    </dgm:pt>
    <dgm:pt modelId="{B87B6269-DC7D-443A-90A0-6C30814284D3}" type="parTrans" cxnId="{D426FA65-3661-43BE-BA5C-28233B4E7124}">
      <dgm:prSet/>
      <dgm:spPr/>
      <dgm:t>
        <a:bodyPr/>
        <a:lstStyle/>
        <a:p>
          <a:endParaRPr lang="en-IN"/>
        </a:p>
      </dgm:t>
    </dgm:pt>
    <dgm:pt modelId="{A97753F8-485C-460D-B710-F283DB6F84BC}" type="sibTrans" cxnId="{D426FA65-3661-43BE-BA5C-28233B4E7124}">
      <dgm:prSet/>
      <dgm:spPr/>
      <dgm:t>
        <a:bodyPr/>
        <a:lstStyle/>
        <a:p>
          <a:endParaRPr lang="en-IN"/>
        </a:p>
      </dgm:t>
    </dgm:pt>
    <dgm:pt modelId="{695DDCE2-56F3-49E8-A0CA-35F35EB7CEDE}">
      <dgm:prSet phldrT="[Text]"/>
      <dgm:spPr/>
      <dgm:t>
        <a:bodyPr/>
        <a:lstStyle/>
        <a:p>
          <a:r>
            <a:rPr lang="en-IN" dirty="0"/>
            <a:t>Online Education</a:t>
          </a:r>
        </a:p>
      </dgm:t>
    </dgm:pt>
    <dgm:pt modelId="{C7B76EFC-DCB8-4876-AAD7-A6237FB6D4C0}" type="parTrans" cxnId="{38C50FE5-D32B-4F8C-B689-23C31641F2A7}">
      <dgm:prSet/>
      <dgm:spPr/>
      <dgm:t>
        <a:bodyPr/>
        <a:lstStyle/>
        <a:p>
          <a:endParaRPr lang="en-IN"/>
        </a:p>
      </dgm:t>
    </dgm:pt>
    <dgm:pt modelId="{3AF5502B-1116-4CD4-A532-6FBAFA26B38F}" type="sibTrans" cxnId="{38C50FE5-D32B-4F8C-B689-23C31641F2A7}">
      <dgm:prSet/>
      <dgm:spPr/>
      <dgm:t>
        <a:bodyPr/>
        <a:lstStyle/>
        <a:p>
          <a:endParaRPr lang="en-IN"/>
        </a:p>
      </dgm:t>
    </dgm:pt>
    <dgm:pt modelId="{D00263F1-1E64-4A74-897C-1A22FEB7A01A}">
      <dgm:prSet phldrT="[Text]"/>
      <dgm:spPr/>
      <dgm:t>
        <a:bodyPr/>
        <a:lstStyle/>
        <a:p>
          <a:r>
            <a:rPr lang="en-IN" dirty="0"/>
            <a:t>Digital</a:t>
          </a:r>
          <a:r>
            <a:rPr lang="en-IN" baseline="0" dirty="0"/>
            <a:t> library</a:t>
          </a:r>
          <a:endParaRPr lang="en-IN" dirty="0"/>
        </a:p>
      </dgm:t>
    </dgm:pt>
    <dgm:pt modelId="{EBA378F6-60F5-4CC5-9BD1-6A1301A754BF}" type="parTrans" cxnId="{CA9E997E-A3D0-4AD7-9F0F-CAFD50AE006C}">
      <dgm:prSet/>
      <dgm:spPr/>
      <dgm:t>
        <a:bodyPr/>
        <a:lstStyle/>
        <a:p>
          <a:endParaRPr lang="en-IN"/>
        </a:p>
      </dgm:t>
    </dgm:pt>
    <dgm:pt modelId="{A85536EB-0872-4A33-9BA7-FBC697681895}" type="sibTrans" cxnId="{CA9E997E-A3D0-4AD7-9F0F-CAFD50AE006C}">
      <dgm:prSet/>
      <dgm:spPr/>
      <dgm:t>
        <a:bodyPr/>
        <a:lstStyle/>
        <a:p>
          <a:endParaRPr lang="en-IN"/>
        </a:p>
      </dgm:t>
    </dgm:pt>
    <dgm:pt modelId="{FF29CF00-287D-4712-AD5C-76FCFDBA3EF5}">
      <dgm:prSet/>
      <dgm:spPr/>
      <dgm:t>
        <a:bodyPr/>
        <a:lstStyle/>
        <a:p>
          <a:r>
            <a:rPr lang="en-IN" dirty="0"/>
            <a:t>Research &amp; Projects</a:t>
          </a:r>
        </a:p>
      </dgm:t>
    </dgm:pt>
    <dgm:pt modelId="{A77F7AC0-8F72-46B0-94A6-972F81585F61}" type="parTrans" cxnId="{B4FD8FD5-F8BC-493B-A85D-38D92F6D4D37}">
      <dgm:prSet/>
      <dgm:spPr/>
      <dgm:t>
        <a:bodyPr/>
        <a:lstStyle/>
        <a:p>
          <a:endParaRPr lang="en-IN"/>
        </a:p>
      </dgm:t>
    </dgm:pt>
    <dgm:pt modelId="{BB560C9D-0CBC-45BA-B809-9CA506643A39}" type="sibTrans" cxnId="{B4FD8FD5-F8BC-493B-A85D-38D92F6D4D37}">
      <dgm:prSet/>
      <dgm:spPr/>
      <dgm:t>
        <a:bodyPr/>
        <a:lstStyle/>
        <a:p>
          <a:endParaRPr lang="en-IN"/>
        </a:p>
      </dgm:t>
    </dgm:pt>
    <dgm:pt modelId="{3939377A-2F02-4B81-A109-DA1D095BC529}" type="pres">
      <dgm:prSet presAssocID="{45B56746-1BB5-4926-A53A-86970E7278D6}" presName="linear" presStyleCnt="0">
        <dgm:presLayoutVars>
          <dgm:dir/>
          <dgm:animLvl val="lvl"/>
          <dgm:resizeHandles val="exact"/>
        </dgm:presLayoutVars>
      </dgm:prSet>
      <dgm:spPr/>
    </dgm:pt>
    <dgm:pt modelId="{17485B43-FC1B-4B9F-AEDE-9B82CB437A26}" type="pres">
      <dgm:prSet presAssocID="{438EAD1B-A1C2-4FEB-91C2-77C7554ECAD2}" presName="parentLin" presStyleCnt="0"/>
      <dgm:spPr/>
    </dgm:pt>
    <dgm:pt modelId="{9943CF76-7280-4FAC-BC1C-4495B7EF2B7C}" type="pres">
      <dgm:prSet presAssocID="{438EAD1B-A1C2-4FEB-91C2-77C7554ECAD2}" presName="parentLeftMargin" presStyleLbl="node1" presStyleIdx="0" presStyleCnt="4"/>
      <dgm:spPr/>
    </dgm:pt>
    <dgm:pt modelId="{5C751A39-6BCF-432D-A611-044EAD35F3A4}" type="pres">
      <dgm:prSet presAssocID="{438EAD1B-A1C2-4FEB-91C2-77C7554ECAD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EB8AA90-3778-493B-927D-E5AFA5A9094E}" type="pres">
      <dgm:prSet presAssocID="{438EAD1B-A1C2-4FEB-91C2-77C7554ECAD2}" presName="negativeSpace" presStyleCnt="0"/>
      <dgm:spPr/>
    </dgm:pt>
    <dgm:pt modelId="{8FAAE68A-C65B-478A-AD14-FC982E9A0871}" type="pres">
      <dgm:prSet presAssocID="{438EAD1B-A1C2-4FEB-91C2-77C7554ECAD2}" presName="childText" presStyleLbl="conFgAcc1" presStyleIdx="0" presStyleCnt="4">
        <dgm:presLayoutVars>
          <dgm:bulletEnabled val="1"/>
        </dgm:presLayoutVars>
      </dgm:prSet>
      <dgm:spPr/>
    </dgm:pt>
    <dgm:pt modelId="{C6044D04-BBE9-4F78-B1D0-5A05E72AA1D9}" type="pres">
      <dgm:prSet presAssocID="{A97753F8-485C-460D-B710-F283DB6F84BC}" presName="spaceBetweenRectangles" presStyleCnt="0"/>
      <dgm:spPr/>
    </dgm:pt>
    <dgm:pt modelId="{75ABC4CA-9D09-4F0D-8D68-34844466A799}" type="pres">
      <dgm:prSet presAssocID="{695DDCE2-56F3-49E8-A0CA-35F35EB7CEDE}" presName="parentLin" presStyleCnt="0"/>
      <dgm:spPr/>
    </dgm:pt>
    <dgm:pt modelId="{A5E9C6DE-29B5-4FCC-B62E-411E0387CD2A}" type="pres">
      <dgm:prSet presAssocID="{695DDCE2-56F3-49E8-A0CA-35F35EB7CEDE}" presName="parentLeftMargin" presStyleLbl="node1" presStyleIdx="0" presStyleCnt="4"/>
      <dgm:spPr/>
    </dgm:pt>
    <dgm:pt modelId="{F613455A-84CE-4EA4-82F4-425AEF857EFD}" type="pres">
      <dgm:prSet presAssocID="{695DDCE2-56F3-49E8-A0CA-35F35EB7CE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431CE45-CC44-4655-A6FB-BA6A951BA5A5}" type="pres">
      <dgm:prSet presAssocID="{695DDCE2-56F3-49E8-A0CA-35F35EB7CEDE}" presName="negativeSpace" presStyleCnt="0"/>
      <dgm:spPr/>
    </dgm:pt>
    <dgm:pt modelId="{CCF28FA2-06A8-49DE-9F0B-ED83FF4DB1EE}" type="pres">
      <dgm:prSet presAssocID="{695DDCE2-56F3-49E8-A0CA-35F35EB7CEDE}" presName="childText" presStyleLbl="conFgAcc1" presStyleIdx="1" presStyleCnt="4">
        <dgm:presLayoutVars>
          <dgm:bulletEnabled val="1"/>
        </dgm:presLayoutVars>
      </dgm:prSet>
      <dgm:spPr/>
    </dgm:pt>
    <dgm:pt modelId="{22FCA50E-C8BD-4AEB-A178-C4A416A78FCE}" type="pres">
      <dgm:prSet presAssocID="{3AF5502B-1116-4CD4-A532-6FBAFA26B38F}" presName="spaceBetweenRectangles" presStyleCnt="0"/>
      <dgm:spPr/>
    </dgm:pt>
    <dgm:pt modelId="{BCE7E6A7-A83C-4F03-B336-A53645782DE6}" type="pres">
      <dgm:prSet presAssocID="{D00263F1-1E64-4A74-897C-1A22FEB7A01A}" presName="parentLin" presStyleCnt="0"/>
      <dgm:spPr/>
    </dgm:pt>
    <dgm:pt modelId="{BD19CC9A-5A36-4CB2-A356-1FE84C237D9C}" type="pres">
      <dgm:prSet presAssocID="{D00263F1-1E64-4A74-897C-1A22FEB7A01A}" presName="parentLeftMargin" presStyleLbl="node1" presStyleIdx="1" presStyleCnt="4"/>
      <dgm:spPr/>
    </dgm:pt>
    <dgm:pt modelId="{901C1AB1-41B7-4EF2-9924-BFFB8333EB6B}" type="pres">
      <dgm:prSet presAssocID="{D00263F1-1E64-4A74-897C-1A22FEB7A01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CC22816-DF02-4E43-A180-ADB0F5D5E64E}" type="pres">
      <dgm:prSet presAssocID="{D00263F1-1E64-4A74-897C-1A22FEB7A01A}" presName="negativeSpace" presStyleCnt="0"/>
      <dgm:spPr/>
    </dgm:pt>
    <dgm:pt modelId="{CABFBB78-DFFB-49D9-B2AD-405905E0AF6C}" type="pres">
      <dgm:prSet presAssocID="{D00263F1-1E64-4A74-897C-1A22FEB7A01A}" presName="childText" presStyleLbl="conFgAcc1" presStyleIdx="2" presStyleCnt="4">
        <dgm:presLayoutVars>
          <dgm:bulletEnabled val="1"/>
        </dgm:presLayoutVars>
      </dgm:prSet>
      <dgm:spPr/>
    </dgm:pt>
    <dgm:pt modelId="{9183292C-471C-44F0-897A-A82E65EBE678}" type="pres">
      <dgm:prSet presAssocID="{A85536EB-0872-4A33-9BA7-FBC697681895}" presName="spaceBetweenRectangles" presStyleCnt="0"/>
      <dgm:spPr/>
    </dgm:pt>
    <dgm:pt modelId="{8F6CEF93-F861-4DA2-BC5D-E9DB78834211}" type="pres">
      <dgm:prSet presAssocID="{FF29CF00-287D-4712-AD5C-76FCFDBA3EF5}" presName="parentLin" presStyleCnt="0"/>
      <dgm:spPr/>
    </dgm:pt>
    <dgm:pt modelId="{E57856A0-689E-4EF8-8C57-9C7304BB9721}" type="pres">
      <dgm:prSet presAssocID="{FF29CF00-287D-4712-AD5C-76FCFDBA3EF5}" presName="parentLeftMargin" presStyleLbl="node1" presStyleIdx="2" presStyleCnt="4"/>
      <dgm:spPr/>
    </dgm:pt>
    <dgm:pt modelId="{76DD6ABD-AE30-4C12-99EC-9A7739D0440C}" type="pres">
      <dgm:prSet presAssocID="{FF29CF00-287D-4712-AD5C-76FCFDBA3EF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C89E25D-2062-43B1-B3D7-29E556E0E372}" type="pres">
      <dgm:prSet presAssocID="{FF29CF00-287D-4712-AD5C-76FCFDBA3EF5}" presName="negativeSpace" presStyleCnt="0"/>
      <dgm:spPr/>
    </dgm:pt>
    <dgm:pt modelId="{A04CF093-C426-41A7-BB3D-E3E202F599B4}" type="pres">
      <dgm:prSet presAssocID="{FF29CF00-287D-4712-AD5C-76FCFDBA3E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DB8B102-D2CC-41C1-AEF9-7B34402B3106}" type="presOf" srcId="{695DDCE2-56F3-49E8-A0CA-35F35EB7CEDE}" destId="{A5E9C6DE-29B5-4FCC-B62E-411E0387CD2A}" srcOrd="0" destOrd="0" presId="urn:microsoft.com/office/officeart/2005/8/layout/list1"/>
    <dgm:cxn modelId="{95E9DF3C-3A5A-4AF8-9F23-7EB6315AAD95}" type="presOf" srcId="{D00263F1-1E64-4A74-897C-1A22FEB7A01A}" destId="{BD19CC9A-5A36-4CB2-A356-1FE84C237D9C}" srcOrd="0" destOrd="0" presId="urn:microsoft.com/office/officeart/2005/8/layout/list1"/>
    <dgm:cxn modelId="{D426FA65-3661-43BE-BA5C-28233B4E7124}" srcId="{45B56746-1BB5-4926-A53A-86970E7278D6}" destId="{438EAD1B-A1C2-4FEB-91C2-77C7554ECAD2}" srcOrd="0" destOrd="0" parTransId="{B87B6269-DC7D-443A-90A0-6C30814284D3}" sibTransId="{A97753F8-485C-460D-B710-F283DB6F84BC}"/>
    <dgm:cxn modelId="{6741E374-317D-4252-A52A-9CAD01C91477}" type="presOf" srcId="{FF29CF00-287D-4712-AD5C-76FCFDBA3EF5}" destId="{E57856A0-689E-4EF8-8C57-9C7304BB9721}" srcOrd="0" destOrd="0" presId="urn:microsoft.com/office/officeart/2005/8/layout/list1"/>
    <dgm:cxn modelId="{CA9E997E-A3D0-4AD7-9F0F-CAFD50AE006C}" srcId="{45B56746-1BB5-4926-A53A-86970E7278D6}" destId="{D00263F1-1E64-4A74-897C-1A22FEB7A01A}" srcOrd="2" destOrd="0" parTransId="{EBA378F6-60F5-4CC5-9BD1-6A1301A754BF}" sibTransId="{A85536EB-0872-4A33-9BA7-FBC697681895}"/>
    <dgm:cxn modelId="{7FC9098C-52E5-4E47-B4F5-A6287E38CA9D}" type="presOf" srcId="{FF29CF00-287D-4712-AD5C-76FCFDBA3EF5}" destId="{76DD6ABD-AE30-4C12-99EC-9A7739D0440C}" srcOrd="1" destOrd="0" presId="urn:microsoft.com/office/officeart/2005/8/layout/list1"/>
    <dgm:cxn modelId="{AFB99BAA-068B-4FC7-8E97-2CBF91C8125C}" type="presOf" srcId="{695DDCE2-56F3-49E8-A0CA-35F35EB7CEDE}" destId="{F613455A-84CE-4EA4-82F4-425AEF857EFD}" srcOrd="1" destOrd="0" presId="urn:microsoft.com/office/officeart/2005/8/layout/list1"/>
    <dgm:cxn modelId="{325269AB-EE49-4369-A1AD-16E2E79A72D9}" type="presOf" srcId="{D00263F1-1E64-4A74-897C-1A22FEB7A01A}" destId="{901C1AB1-41B7-4EF2-9924-BFFB8333EB6B}" srcOrd="1" destOrd="0" presId="urn:microsoft.com/office/officeart/2005/8/layout/list1"/>
    <dgm:cxn modelId="{4FE2FEAE-9779-4B9D-A810-E7422F3E8F20}" type="presOf" srcId="{438EAD1B-A1C2-4FEB-91C2-77C7554ECAD2}" destId="{9943CF76-7280-4FAC-BC1C-4495B7EF2B7C}" srcOrd="0" destOrd="0" presId="urn:microsoft.com/office/officeart/2005/8/layout/list1"/>
    <dgm:cxn modelId="{485247BD-A32F-4E7C-8F11-C62C0BF0D65C}" type="presOf" srcId="{45B56746-1BB5-4926-A53A-86970E7278D6}" destId="{3939377A-2F02-4B81-A109-DA1D095BC529}" srcOrd="0" destOrd="0" presId="urn:microsoft.com/office/officeart/2005/8/layout/list1"/>
    <dgm:cxn modelId="{3D2D5FCD-E170-4E6A-9CC8-A72DA53BBCD8}" type="presOf" srcId="{438EAD1B-A1C2-4FEB-91C2-77C7554ECAD2}" destId="{5C751A39-6BCF-432D-A611-044EAD35F3A4}" srcOrd="1" destOrd="0" presId="urn:microsoft.com/office/officeart/2005/8/layout/list1"/>
    <dgm:cxn modelId="{B4FD8FD5-F8BC-493B-A85D-38D92F6D4D37}" srcId="{45B56746-1BB5-4926-A53A-86970E7278D6}" destId="{FF29CF00-287D-4712-AD5C-76FCFDBA3EF5}" srcOrd="3" destOrd="0" parTransId="{A77F7AC0-8F72-46B0-94A6-972F81585F61}" sibTransId="{BB560C9D-0CBC-45BA-B809-9CA506643A39}"/>
    <dgm:cxn modelId="{38C50FE5-D32B-4F8C-B689-23C31641F2A7}" srcId="{45B56746-1BB5-4926-A53A-86970E7278D6}" destId="{695DDCE2-56F3-49E8-A0CA-35F35EB7CEDE}" srcOrd="1" destOrd="0" parTransId="{C7B76EFC-DCB8-4876-AAD7-A6237FB6D4C0}" sibTransId="{3AF5502B-1116-4CD4-A532-6FBAFA26B38F}"/>
    <dgm:cxn modelId="{A87A8CC3-4954-491E-98CA-0DFD7C28EFAE}" type="presParOf" srcId="{3939377A-2F02-4B81-A109-DA1D095BC529}" destId="{17485B43-FC1B-4B9F-AEDE-9B82CB437A26}" srcOrd="0" destOrd="0" presId="urn:microsoft.com/office/officeart/2005/8/layout/list1"/>
    <dgm:cxn modelId="{0CBED4C4-87C0-4DFD-9560-731C57C2C295}" type="presParOf" srcId="{17485B43-FC1B-4B9F-AEDE-9B82CB437A26}" destId="{9943CF76-7280-4FAC-BC1C-4495B7EF2B7C}" srcOrd="0" destOrd="0" presId="urn:microsoft.com/office/officeart/2005/8/layout/list1"/>
    <dgm:cxn modelId="{2472846D-FAA7-42A8-A1CD-571D7BBEDF56}" type="presParOf" srcId="{17485B43-FC1B-4B9F-AEDE-9B82CB437A26}" destId="{5C751A39-6BCF-432D-A611-044EAD35F3A4}" srcOrd="1" destOrd="0" presId="urn:microsoft.com/office/officeart/2005/8/layout/list1"/>
    <dgm:cxn modelId="{CC441DB8-952F-46E7-BB51-A1BA5E7E10CA}" type="presParOf" srcId="{3939377A-2F02-4B81-A109-DA1D095BC529}" destId="{DEB8AA90-3778-493B-927D-E5AFA5A9094E}" srcOrd="1" destOrd="0" presId="urn:microsoft.com/office/officeart/2005/8/layout/list1"/>
    <dgm:cxn modelId="{C3ABF90A-A53B-404D-AEB5-444651FF5F90}" type="presParOf" srcId="{3939377A-2F02-4B81-A109-DA1D095BC529}" destId="{8FAAE68A-C65B-478A-AD14-FC982E9A0871}" srcOrd="2" destOrd="0" presId="urn:microsoft.com/office/officeart/2005/8/layout/list1"/>
    <dgm:cxn modelId="{03094F35-CB60-427F-B7E3-08D2AB46303C}" type="presParOf" srcId="{3939377A-2F02-4B81-A109-DA1D095BC529}" destId="{C6044D04-BBE9-4F78-B1D0-5A05E72AA1D9}" srcOrd="3" destOrd="0" presId="urn:microsoft.com/office/officeart/2005/8/layout/list1"/>
    <dgm:cxn modelId="{DA2619B7-772C-44C0-BB43-D6BD6D12DF9A}" type="presParOf" srcId="{3939377A-2F02-4B81-A109-DA1D095BC529}" destId="{75ABC4CA-9D09-4F0D-8D68-34844466A799}" srcOrd="4" destOrd="0" presId="urn:microsoft.com/office/officeart/2005/8/layout/list1"/>
    <dgm:cxn modelId="{9C2D3757-918B-4F37-89AB-0DCEA2841052}" type="presParOf" srcId="{75ABC4CA-9D09-4F0D-8D68-34844466A799}" destId="{A5E9C6DE-29B5-4FCC-B62E-411E0387CD2A}" srcOrd="0" destOrd="0" presId="urn:microsoft.com/office/officeart/2005/8/layout/list1"/>
    <dgm:cxn modelId="{B4ADFCA1-0EA1-46DD-8AF6-050BE4E593D7}" type="presParOf" srcId="{75ABC4CA-9D09-4F0D-8D68-34844466A799}" destId="{F613455A-84CE-4EA4-82F4-425AEF857EFD}" srcOrd="1" destOrd="0" presId="urn:microsoft.com/office/officeart/2005/8/layout/list1"/>
    <dgm:cxn modelId="{76632522-1AAD-4D57-85D3-5A107ECB33BE}" type="presParOf" srcId="{3939377A-2F02-4B81-A109-DA1D095BC529}" destId="{4431CE45-CC44-4655-A6FB-BA6A951BA5A5}" srcOrd="5" destOrd="0" presId="urn:microsoft.com/office/officeart/2005/8/layout/list1"/>
    <dgm:cxn modelId="{1063F56D-C694-4209-8895-EE7A5DB8945C}" type="presParOf" srcId="{3939377A-2F02-4B81-A109-DA1D095BC529}" destId="{CCF28FA2-06A8-49DE-9F0B-ED83FF4DB1EE}" srcOrd="6" destOrd="0" presId="urn:microsoft.com/office/officeart/2005/8/layout/list1"/>
    <dgm:cxn modelId="{7F6B4866-30B6-4AD1-866A-1474BA63EE4C}" type="presParOf" srcId="{3939377A-2F02-4B81-A109-DA1D095BC529}" destId="{22FCA50E-C8BD-4AEB-A178-C4A416A78FCE}" srcOrd="7" destOrd="0" presId="urn:microsoft.com/office/officeart/2005/8/layout/list1"/>
    <dgm:cxn modelId="{BCDF85F5-53FC-4762-B505-F2E29E37216A}" type="presParOf" srcId="{3939377A-2F02-4B81-A109-DA1D095BC529}" destId="{BCE7E6A7-A83C-4F03-B336-A53645782DE6}" srcOrd="8" destOrd="0" presId="urn:microsoft.com/office/officeart/2005/8/layout/list1"/>
    <dgm:cxn modelId="{F77272D9-8E5C-4412-A9F9-9966EA562086}" type="presParOf" srcId="{BCE7E6A7-A83C-4F03-B336-A53645782DE6}" destId="{BD19CC9A-5A36-4CB2-A356-1FE84C237D9C}" srcOrd="0" destOrd="0" presId="urn:microsoft.com/office/officeart/2005/8/layout/list1"/>
    <dgm:cxn modelId="{4AB40732-1864-4135-84CD-07B1BDE7C709}" type="presParOf" srcId="{BCE7E6A7-A83C-4F03-B336-A53645782DE6}" destId="{901C1AB1-41B7-4EF2-9924-BFFB8333EB6B}" srcOrd="1" destOrd="0" presId="urn:microsoft.com/office/officeart/2005/8/layout/list1"/>
    <dgm:cxn modelId="{D2B7711E-E397-4E01-8A85-7B53A046FC52}" type="presParOf" srcId="{3939377A-2F02-4B81-A109-DA1D095BC529}" destId="{BCC22816-DF02-4E43-A180-ADB0F5D5E64E}" srcOrd="9" destOrd="0" presId="urn:microsoft.com/office/officeart/2005/8/layout/list1"/>
    <dgm:cxn modelId="{D1860C45-7628-4AB8-8514-559685E0FD71}" type="presParOf" srcId="{3939377A-2F02-4B81-A109-DA1D095BC529}" destId="{CABFBB78-DFFB-49D9-B2AD-405905E0AF6C}" srcOrd="10" destOrd="0" presId="urn:microsoft.com/office/officeart/2005/8/layout/list1"/>
    <dgm:cxn modelId="{1402CFA9-3997-402C-8CAC-7EFEE87BC41A}" type="presParOf" srcId="{3939377A-2F02-4B81-A109-DA1D095BC529}" destId="{9183292C-471C-44F0-897A-A82E65EBE678}" srcOrd="11" destOrd="0" presId="urn:microsoft.com/office/officeart/2005/8/layout/list1"/>
    <dgm:cxn modelId="{87216641-54C9-4D8B-877A-12D29D04D361}" type="presParOf" srcId="{3939377A-2F02-4B81-A109-DA1D095BC529}" destId="{8F6CEF93-F861-4DA2-BC5D-E9DB78834211}" srcOrd="12" destOrd="0" presId="urn:microsoft.com/office/officeart/2005/8/layout/list1"/>
    <dgm:cxn modelId="{28C2E8D3-9395-4ABC-A10F-4008E4967F5F}" type="presParOf" srcId="{8F6CEF93-F861-4DA2-BC5D-E9DB78834211}" destId="{E57856A0-689E-4EF8-8C57-9C7304BB9721}" srcOrd="0" destOrd="0" presId="urn:microsoft.com/office/officeart/2005/8/layout/list1"/>
    <dgm:cxn modelId="{8941A6FF-1A85-4877-9CAC-826F706B7C9E}" type="presParOf" srcId="{8F6CEF93-F861-4DA2-BC5D-E9DB78834211}" destId="{76DD6ABD-AE30-4C12-99EC-9A7739D0440C}" srcOrd="1" destOrd="0" presId="urn:microsoft.com/office/officeart/2005/8/layout/list1"/>
    <dgm:cxn modelId="{788F6979-2701-495C-8DD5-A9BAE4A762C7}" type="presParOf" srcId="{3939377A-2F02-4B81-A109-DA1D095BC529}" destId="{4C89E25D-2062-43B1-B3D7-29E556E0E372}" srcOrd="13" destOrd="0" presId="urn:microsoft.com/office/officeart/2005/8/layout/list1"/>
    <dgm:cxn modelId="{D859DCCD-6440-46B8-B11B-21035E3CC65D}" type="presParOf" srcId="{3939377A-2F02-4B81-A109-DA1D095BC529}" destId="{A04CF093-C426-41A7-BB3D-E3E202F599B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5B56746-1BB5-4926-A53A-86970E7278D6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438EAD1B-A1C2-4FEB-91C2-77C7554ECAD2}">
      <dgm:prSet phldrT="[Text]"/>
      <dgm:spPr/>
      <dgm:t>
        <a:bodyPr/>
        <a:lstStyle/>
        <a:p>
          <a:r>
            <a:rPr lang="en-IN" dirty="0"/>
            <a:t>Communication</a:t>
          </a:r>
        </a:p>
      </dgm:t>
    </dgm:pt>
    <dgm:pt modelId="{B87B6269-DC7D-443A-90A0-6C30814284D3}" type="parTrans" cxnId="{D426FA65-3661-43BE-BA5C-28233B4E7124}">
      <dgm:prSet/>
      <dgm:spPr/>
      <dgm:t>
        <a:bodyPr/>
        <a:lstStyle/>
        <a:p>
          <a:endParaRPr lang="en-IN"/>
        </a:p>
      </dgm:t>
    </dgm:pt>
    <dgm:pt modelId="{A97753F8-485C-460D-B710-F283DB6F84BC}" type="sibTrans" cxnId="{D426FA65-3661-43BE-BA5C-28233B4E7124}">
      <dgm:prSet/>
      <dgm:spPr/>
      <dgm:t>
        <a:bodyPr/>
        <a:lstStyle/>
        <a:p>
          <a:endParaRPr lang="en-IN"/>
        </a:p>
      </dgm:t>
    </dgm:pt>
    <dgm:pt modelId="{695DDCE2-56F3-49E8-A0CA-35F35EB7CEDE}">
      <dgm:prSet phldrT="[Text]"/>
      <dgm:spPr/>
      <dgm:t>
        <a:bodyPr/>
        <a:lstStyle/>
        <a:p>
          <a:r>
            <a:rPr lang="en-IN" dirty="0"/>
            <a:t>Sales &amp; Marketing</a:t>
          </a:r>
        </a:p>
      </dgm:t>
    </dgm:pt>
    <dgm:pt modelId="{C7B76EFC-DCB8-4876-AAD7-A6237FB6D4C0}" type="parTrans" cxnId="{38C50FE5-D32B-4F8C-B689-23C31641F2A7}">
      <dgm:prSet/>
      <dgm:spPr/>
      <dgm:t>
        <a:bodyPr/>
        <a:lstStyle/>
        <a:p>
          <a:endParaRPr lang="en-IN"/>
        </a:p>
      </dgm:t>
    </dgm:pt>
    <dgm:pt modelId="{3AF5502B-1116-4CD4-A532-6FBAFA26B38F}" type="sibTrans" cxnId="{38C50FE5-D32B-4F8C-B689-23C31641F2A7}">
      <dgm:prSet/>
      <dgm:spPr/>
      <dgm:t>
        <a:bodyPr/>
        <a:lstStyle/>
        <a:p>
          <a:endParaRPr lang="en-IN"/>
        </a:p>
      </dgm:t>
    </dgm:pt>
    <dgm:pt modelId="{D00263F1-1E64-4A74-897C-1A22FEB7A01A}">
      <dgm:prSet phldrT="[Text]"/>
      <dgm:spPr/>
      <dgm:t>
        <a:bodyPr/>
        <a:lstStyle/>
        <a:p>
          <a:r>
            <a:rPr lang="en-IN" dirty="0"/>
            <a:t>Human</a:t>
          </a:r>
          <a:r>
            <a:rPr lang="en-IN" baseline="0" dirty="0"/>
            <a:t> Resources</a:t>
          </a:r>
          <a:endParaRPr lang="en-IN" dirty="0"/>
        </a:p>
      </dgm:t>
    </dgm:pt>
    <dgm:pt modelId="{EBA378F6-60F5-4CC5-9BD1-6A1301A754BF}" type="parTrans" cxnId="{CA9E997E-A3D0-4AD7-9F0F-CAFD50AE006C}">
      <dgm:prSet/>
      <dgm:spPr/>
      <dgm:t>
        <a:bodyPr/>
        <a:lstStyle/>
        <a:p>
          <a:endParaRPr lang="en-IN"/>
        </a:p>
      </dgm:t>
    </dgm:pt>
    <dgm:pt modelId="{A85536EB-0872-4A33-9BA7-FBC697681895}" type="sibTrans" cxnId="{CA9E997E-A3D0-4AD7-9F0F-CAFD50AE006C}">
      <dgm:prSet/>
      <dgm:spPr/>
      <dgm:t>
        <a:bodyPr/>
        <a:lstStyle/>
        <a:p>
          <a:endParaRPr lang="en-IN"/>
        </a:p>
      </dgm:t>
    </dgm:pt>
    <dgm:pt modelId="{FF29CF00-287D-4712-AD5C-76FCFDBA3EF5}">
      <dgm:prSet/>
      <dgm:spPr/>
      <dgm:t>
        <a:bodyPr/>
        <a:lstStyle/>
        <a:p>
          <a:r>
            <a:rPr lang="en-IN" dirty="0"/>
            <a:t>Education</a:t>
          </a:r>
          <a:r>
            <a:rPr lang="en-IN" baseline="0" dirty="0"/>
            <a:t> &amp; Training</a:t>
          </a:r>
          <a:endParaRPr lang="en-IN" dirty="0"/>
        </a:p>
      </dgm:t>
    </dgm:pt>
    <dgm:pt modelId="{A77F7AC0-8F72-46B0-94A6-972F81585F61}" type="parTrans" cxnId="{B4FD8FD5-F8BC-493B-A85D-38D92F6D4D37}">
      <dgm:prSet/>
      <dgm:spPr/>
      <dgm:t>
        <a:bodyPr/>
        <a:lstStyle/>
        <a:p>
          <a:endParaRPr lang="en-IN"/>
        </a:p>
      </dgm:t>
    </dgm:pt>
    <dgm:pt modelId="{BB560C9D-0CBC-45BA-B809-9CA506643A39}" type="sibTrans" cxnId="{B4FD8FD5-F8BC-493B-A85D-38D92F6D4D37}">
      <dgm:prSet/>
      <dgm:spPr/>
      <dgm:t>
        <a:bodyPr/>
        <a:lstStyle/>
        <a:p>
          <a:endParaRPr lang="en-IN"/>
        </a:p>
      </dgm:t>
    </dgm:pt>
    <dgm:pt modelId="{3939377A-2F02-4B81-A109-DA1D095BC529}" type="pres">
      <dgm:prSet presAssocID="{45B56746-1BB5-4926-A53A-86970E7278D6}" presName="linear" presStyleCnt="0">
        <dgm:presLayoutVars>
          <dgm:dir/>
          <dgm:animLvl val="lvl"/>
          <dgm:resizeHandles val="exact"/>
        </dgm:presLayoutVars>
      </dgm:prSet>
      <dgm:spPr/>
    </dgm:pt>
    <dgm:pt modelId="{17485B43-FC1B-4B9F-AEDE-9B82CB437A26}" type="pres">
      <dgm:prSet presAssocID="{438EAD1B-A1C2-4FEB-91C2-77C7554ECAD2}" presName="parentLin" presStyleCnt="0"/>
      <dgm:spPr/>
    </dgm:pt>
    <dgm:pt modelId="{9943CF76-7280-4FAC-BC1C-4495B7EF2B7C}" type="pres">
      <dgm:prSet presAssocID="{438EAD1B-A1C2-4FEB-91C2-77C7554ECAD2}" presName="parentLeftMargin" presStyleLbl="node1" presStyleIdx="0" presStyleCnt="4"/>
      <dgm:spPr/>
    </dgm:pt>
    <dgm:pt modelId="{5C751A39-6BCF-432D-A611-044EAD35F3A4}" type="pres">
      <dgm:prSet presAssocID="{438EAD1B-A1C2-4FEB-91C2-77C7554ECAD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EB8AA90-3778-493B-927D-E5AFA5A9094E}" type="pres">
      <dgm:prSet presAssocID="{438EAD1B-A1C2-4FEB-91C2-77C7554ECAD2}" presName="negativeSpace" presStyleCnt="0"/>
      <dgm:spPr/>
    </dgm:pt>
    <dgm:pt modelId="{8FAAE68A-C65B-478A-AD14-FC982E9A0871}" type="pres">
      <dgm:prSet presAssocID="{438EAD1B-A1C2-4FEB-91C2-77C7554ECAD2}" presName="childText" presStyleLbl="conFgAcc1" presStyleIdx="0" presStyleCnt="4">
        <dgm:presLayoutVars>
          <dgm:bulletEnabled val="1"/>
        </dgm:presLayoutVars>
      </dgm:prSet>
      <dgm:spPr/>
    </dgm:pt>
    <dgm:pt modelId="{C6044D04-BBE9-4F78-B1D0-5A05E72AA1D9}" type="pres">
      <dgm:prSet presAssocID="{A97753F8-485C-460D-B710-F283DB6F84BC}" presName="spaceBetweenRectangles" presStyleCnt="0"/>
      <dgm:spPr/>
    </dgm:pt>
    <dgm:pt modelId="{75ABC4CA-9D09-4F0D-8D68-34844466A799}" type="pres">
      <dgm:prSet presAssocID="{695DDCE2-56F3-49E8-A0CA-35F35EB7CEDE}" presName="parentLin" presStyleCnt="0"/>
      <dgm:spPr/>
    </dgm:pt>
    <dgm:pt modelId="{A5E9C6DE-29B5-4FCC-B62E-411E0387CD2A}" type="pres">
      <dgm:prSet presAssocID="{695DDCE2-56F3-49E8-A0CA-35F35EB7CEDE}" presName="parentLeftMargin" presStyleLbl="node1" presStyleIdx="0" presStyleCnt="4"/>
      <dgm:spPr/>
    </dgm:pt>
    <dgm:pt modelId="{F613455A-84CE-4EA4-82F4-425AEF857EFD}" type="pres">
      <dgm:prSet presAssocID="{695DDCE2-56F3-49E8-A0CA-35F35EB7CE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431CE45-CC44-4655-A6FB-BA6A951BA5A5}" type="pres">
      <dgm:prSet presAssocID="{695DDCE2-56F3-49E8-A0CA-35F35EB7CEDE}" presName="negativeSpace" presStyleCnt="0"/>
      <dgm:spPr/>
    </dgm:pt>
    <dgm:pt modelId="{CCF28FA2-06A8-49DE-9F0B-ED83FF4DB1EE}" type="pres">
      <dgm:prSet presAssocID="{695DDCE2-56F3-49E8-A0CA-35F35EB7CEDE}" presName="childText" presStyleLbl="conFgAcc1" presStyleIdx="1" presStyleCnt="4">
        <dgm:presLayoutVars>
          <dgm:bulletEnabled val="1"/>
        </dgm:presLayoutVars>
      </dgm:prSet>
      <dgm:spPr/>
    </dgm:pt>
    <dgm:pt modelId="{22FCA50E-C8BD-4AEB-A178-C4A416A78FCE}" type="pres">
      <dgm:prSet presAssocID="{3AF5502B-1116-4CD4-A532-6FBAFA26B38F}" presName="spaceBetweenRectangles" presStyleCnt="0"/>
      <dgm:spPr/>
    </dgm:pt>
    <dgm:pt modelId="{BCE7E6A7-A83C-4F03-B336-A53645782DE6}" type="pres">
      <dgm:prSet presAssocID="{D00263F1-1E64-4A74-897C-1A22FEB7A01A}" presName="parentLin" presStyleCnt="0"/>
      <dgm:spPr/>
    </dgm:pt>
    <dgm:pt modelId="{BD19CC9A-5A36-4CB2-A356-1FE84C237D9C}" type="pres">
      <dgm:prSet presAssocID="{D00263F1-1E64-4A74-897C-1A22FEB7A01A}" presName="parentLeftMargin" presStyleLbl="node1" presStyleIdx="1" presStyleCnt="4"/>
      <dgm:spPr/>
    </dgm:pt>
    <dgm:pt modelId="{901C1AB1-41B7-4EF2-9924-BFFB8333EB6B}" type="pres">
      <dgm:prSet presAssocID="{D00263F1-1E64-4A74-897C-1A22FEB7A01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CC22816-DF02-4E43-A180-ADB0F5D5E64E}" type="pres">
      <dgm:prSet presAssocID="{D00263F1-1E64-4A74-897C-1A22FEB7A01A}" presName="negativeSpace" presStyleCnt="0"/>
      <dgm:spPr/>
    </dgm:pt>
    <dgm:pt modelId="{CABFBB78-DFFB-49D9-B2AD-405905E0AF6C}" type="pres">
      <dgm:prSet presAssocID="{D00263F1-1E64-4A74-897C-1A22FEB7A01A}" presName="childText" presStyleLbl="conFgAcc1" presStyleIdx="2" presStyleCnt="4">
        <dgm:presLayoutVars>
          <dgm:bulletEnabled val="1"/>
        </dgm:presLayoutVars>
      </dgm:prSet>
      <dgm:spPr/>
    </dgm:pt>
    <dgm:pt modelId="{9183292C-471C-44F0-897A-A82E65EBE678}" type="pres">
      <dgm:prSet presAssocID="{A85536EB-0872-4A33-9BA7-FBC697681895}" presName="spaceBetweenRectangles" presStyleCnt="0"/>
      <dgm:spPr/>
    </dgm:pt>
    <dgm:pt modelId="{8F6CEF93-F861-4DA2-BC5D-E9DB78834211}" type="pres">
      <dgm:prSet presAssocID="{FF29CF00-287D-4712-AD5C-76FCFDBA3EF5}" presName="parentLin" presStyleCnt="0"/>
      <dgm:spPr/>
    </dgm:pt>
    <dgm:pt modelId="{E57856A0-689E-4EF8-8C57-9C7304BB9721}" type="pres">
      <dgm:prSet presAssocID="{FF29CF00-287D-4712-AD5C-76FCFDBA3EF5}" presName="parentLeftMargin" presStyleLbl="node1" presStyleIdx="2" presStyleCnt="4"/>
      <dgm:spPr/>
    </dgm:pt>
    <dgm:pt modelId="{76DD6ABD-AE30-4C12-99EC-9A7739D0440C}" type="pres">
      <dgm:prSet presAssocID="{FF29CF00-287D-4712-AD5C-76FCFDBA3EF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C89E25D-2062-43B1-B3D7-29E556E0E372}" type="pres">
      <dgm:prSet presAssocID="{FF29CF00-287D-4712-AD5C-76FCFDBA3EF5}" presName="negativeSpace" presStyleCnt="0"/>
      <dgm:spPr/>
    </dgm:pt>
    <dgm:pt modelId="{A04CF093-C426-41A7-BB3D-E3E202F599B4}" type="pres">
      <dgm:prSet presAssocID="{FF29CF00-287D-4712-AD5C-76FCFDBA3E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DB8B102-D2CC-41C1-AEF9-7B34402B3106}" type="presOf" srcId="{695DDCE2-56F3-49E8-A0CA-35F35EB7CEDE}" destId="{A5E9C6DE-29B5-4FCC-B62E-411E0387CD2A}" srcOrd="0" destOrd="0" presId="urn:microsoft.com/office/officeart/2005/8/layout/list1"/>
    <dgm:cxn modelId="{95E9DF3C-3A5A-4AF8-9F23-7EB6315AAD95}" type="presOf" srcId="{D00263F1-1E64-4A74-897C-1A22FEB7A01A}" destId="{BD19CC9A-5A36-4CB2-A356-1FE84C237D9C}" srcOrd="0" destOrd="0" presId="urn:microsoft.com/office/officeart/2005/8/layout/list1"/>
    <dgm:cxn modelId="{D426FA65-3661-43BE-BA5C-28233B4E7124}" srcId="{45B56746-1BB5-4926-A53A-86970E7278D6}" destId="{438EAD1B-A1C2-4FEB-91C2-77C7554ECAD2}" srcOrd="0" destOrd="0" parTransId="{B87B6269-DC7D-443A-90A0-6C30814284D3}" sibTransId="{A97753F8-485C-460D-B710-F283DB6F84BC}"/>
    <dgm:cxn modelId="{6741E374-317D-4252-A52A-9CAD01C91477}" type="presOf" srcId="{FF29CF00-287D-4712-AD5C-76FCFDBA3EF5}" destId="{E57856A0-689E-4EF8-8C57-9C7304BB9721}" srcOrd="0" destOrd="0" presId="urn:microsoft.com/office/officeart/2005/8/layout/list1"/>
    <dgm:cxn modelId="{CA9E997E-A3D0-4AD7-9F0F-CAFD50AE006C}" srcId="{45B56746-1BB5-4926-A53A-86970E7278D6}" destId="{D00263F1-1E64-4A74-897C-1A22FEB7A01A}" srcOrd="2" destOrd="0" parTransId="{EBA378F6-60F5-4CC5-9BD1-6A1301A754BF}" sibTransId="{A85536EB-0872-4A33-9BA7-FBC697681895}"/>
    <dgm:cxn modelId="{7FC9098C-52E5-4E47-B4F5-A6287E38CA9D}" type="presOf" srcId="{FF29CF00-287D-4712-AD5C-76FCFDBA3EF5}" destId="{76DD6ABD-AE30-4C12-99EC-9A7739D0440C}" srcOrd="1" destOrd="0" presId="urn:microsoft.com/office/officeart/2005/8/layout/list1"/>
    <dgm:cxn modelId="{AFB99BAA-068B-4FC7-8E97-2CBF91C8125C}" type="presOf" srcId="{695DDCE2-56F3-49E8-A0CA-35F35EB7CEDE}" destId="{F613455A-84CE-4EA4-82F4-425AEF857EFD}" srcOrd="1" destOrd="0" presId="urn:microsoft.com/office/officeart/2005/8/layout/list1"/>
    <dgm:cxn modelId="{325269AB-EE49-4369-A1AD-16E2E79A72D9}" type="presOf" srcId="{D00263F1-1E64-4A74-897C-1A22FEB7A01A}" destId="{901C1AB1-41B7-4EF2-9924-BFFB8333EB6B}" srcOrd="1" destOrd="0" presId="urn:microsoft.com/office/officeart/2005/8/layout/list1"/>
    <dgm:cxn modelId="{4FE2FEAE-9779-4B9D-A810-E7422F3E8F20}" type="presOf" srcId="{438EAD1B-A1C2-4FEB-91C2-77C7554ECAD2}" destId="{9943CF76-7280-4FAC-BC1C-4495B7EF2B7C}" srcOrd="0" destOrd="0" presId="urn:microsoft.com/office/officeart/2005/8/layout/list1"/>
    <dgm:cxn modelId="{485247BD-A32F-4E7C-8F11-C62C0BF0D65C}" type="presOf" srcId="{45B56746-1BB5-4926-A53A-86970E7278D6}" destId="{3939377A-2F02-4B81-A109-DA1D095BC529}" srcOrd="0" destOrd="0" presId="urn:microsoft.com/office/officeart/2005/8/layout/list1"/>
    <dgm:cxn modelId="{3D2D5FCD-E170-4E6A-9CC8-A72DA53BBCD8}" type="presOf" srcId="{438EAD1B-A1C2-4FEB-91C2-77C7554ECAD2}" destId="{5C751A39-6BCF-432D-A611-044EAD35F3A4}" srcOrd="1" destOrd="0" presId="urn:microsoft.com/office/officeart/2005/8/layout/list1"/>
    <dgm:cxn modelId="{B4FD8FD5-F8BC-493B-A85D-38D92F6D4D37}" srcId="{45B56746-1BB5-4926-A53A-86970E7278D6}" destId="{FF29CF00-287D-4712-AD5C-76FCFDBA3EF5}" srcOrd="3" destOrd="0" parTransId="{A77F7AC0-8F72-46B0-94A6-972F81585F61}" sibTransId="{BB560C9D-0CBC-45BA-B809-9CA506643A39}"/>
    <dgm:cxn modelId="{38C50FE5-D32B-4F8C-B689-23C31641F2A7}" srcId="{45B56746-1BB5-4926-A53A-86970E7278D6}" destId="{695DDCE2-56F3-49E8-A0CA-35F35EB7CEDE}" srcOrd="1" destOrd="0" parTransId="{C7B76EFC-DCB8-4876-AAD7-A6237FB6D4C0}" sibTransId="{3AF5502B-1116-4CD4-A532-6FBAFA26B38F}"/>
    <dgm:cxn modelId="{A87A8CC3-4954-491E-98CA-0DFD7C28EFAE}" type="presParOf" srcId="{3939377A-2F02-4B81-A109-DA1D095BC529}" destId="{17485B43-FC1B-4B9F-AEDE-9B82CB437A26}" srcOrd="0" destOrd="0" presId="urn:microsoft.com/office/officeart/2005/8/layout/list1"/>
    <dgm:cxn modelId="{0CBED4C4-87C0-4DFD-9560-731C57C2C295}" type="presParOf" srcId="{17485B43-FC1B-4B9F-AEDE-9B82CB437A26}" destId="{9943CF76-7280-4FAC-BC1C-4495B7EF2B7C}" srcOrd="0" destOrd="0" presId="urn:microsoft.com/office/officeart/2005/8/layout/list1"/>
    <dgm:cxn modelId="{2472846D-FAA7-42A8-A1CD-571D7BBEDF56}" type="presParOf" srcId="{17485B43-FC1B-4B9F-AEDE-9B82CB437A26}" destId="{5C751A39-6BCF-432D-A611-044EAD35F3A4}" srcOrd="1" destOrd="0" presId="urn:microsoft.com/office/officeart/2005/8/layout/list1"/>
    <dgm:cxn modelId="{CC441DB8-952F-46E7-BB51-A1BA5E7E10CA}" type="presParOf" srcId="{3939377A-2F02-4B81-A109-DA1D095BC529}" destId="{DEB8AA90-3778-493B-927D-E5AFA5A9094E}" srcOrd="1" destOrd="0" presId="urn:microsoft.com/office/officeart/2005/8/layout/list1"/>
    <dgm:cxn modelId="{C3ABF90A-A53B-404D-AEB5-444651FF5F90}" type="presParOf" srcId="{3939377A-2F02-4B81-A109-DA1D095BC529}" destId="{8FAAE68A-C65B-478A-AD14-FC982E9A0871}" srcOrd="2" destOrd="0" presId="urn:microsoft.com/office/officeart/2005/8/layout/list1"/>
    <dgm:cxn modelId="{03094F35-CB60-427F-B7E3-08D2AB46303C}" type="presParOf" srcId="{3939377A-2F02-4B81-A109-DA1D095BC529}" destId="{C6044D04-BBE9-4F78-B1D0-5A05E72AA1D9}" srcOrd="3" destOrd="0" presId="urn:microsoft.com/office/officeart/2005/8/layout/list1"/>
    <dgm:cxn modelId="{DA2619B7-772C-44C0-BB43-D6BD6D12DF9A}" type="presParOf" srcId="{3939377A-2F02-4B81-A109-DA1D095BC529}" destId="{75ABC4CA-9D09-4F0D-8D68-34844466A799}" srcOrd="4" destOrd="0" presId="urn:microsoft.com/office/officeart/2005/8/layout/list1"/>
    <dgm:cxn modelId="{9C2D3757-918B-4F37-89AB-0DCEA2841052}" type="presParOf" srcId="{75ABC4CA-9D09-4F0D-8D68-34844466A799}" destId="{A5E9C6DE-29B5-4FCC-B62E-411E0387CD2A}" srcOrd="0" destOrd="0" presId="urn:microsoft.com/office/officeart/2005/8/layout/list1"/>
    <dgm:cxn modelId="{B4ADFCA1-0EA1-46DD-8AF6-050BE4E593D7}" type="presParOf" srcId="{75ABC4CA-9D09-4F0D-8D68-34844466A799}" destId="{F613455A-84CE-4EA4-82F4-425AEF857EFD}" srcOrd="1" destOrd="0" presId="urn:microsoft.com/office/officeart/2005/8/layout/list1"/>
    <dgm:cxn modelId="{76632522-1AAD-4D57-85D3-5A107ECB33BE}" type="presParOf" srcId="{3939377A-2F02-4B81-A109-DA1D095BC529}" destId="{4431CE45-CC44-4655-A6FB-BA6A951BA5A5}" srcOrd="5" destOrd="0" presId="urn:microsoft.com/office/officeart/2005/8/layout/list1"/>
    <dgm:cxn modelId="{1063F56D-C694-4209-8895-EE7A5DB8945C}" type="presParOf" srcId="{3939377A-2F02-4B81-A109-DA1D095BC529}" destId="{CCF28FA2-06A8-49DE-9F0B-ED83FF4DB1EE}" srcOrd="6" destOrd="0" presId="urn:microsoft.com/office/officeart/2005/8/layout/list1"/>
    <dgm:cxn modelId="{7F6B4866-30B6-4AD1-866A-1474BA63EE4C}" type="presParOf" srcId="{3939377A-2F02-4B81-A109-DA1D095BC529}" destId="{22FCA50E-C8BD-4AEB-A178-C4A416A78FCE}" srcOrd="7" destOrd="0" presId="urn:microsoft.com/office/officeart/2005/8/layout/list1"/>
    <dgm:cxn modelId="{BCDF85F5-53FC-4762-B505-F2E29E37216A}" type="presParOf" srcId="{3939377A-2F02-4B81-A109-DA1D095BC529}" destId="{BCE7E6A7-A83C-4F03-B336-A53645782DE6}" srcOrd="8" destOrd="0" presId="urn:microsoft.com/office/officeart/2005/8/layout/list1"/>
    <dgm:cxn modelId="{F77272D9-8E5C-4412-A9F9-9966EA562086}" type="presParOf" srcId="{BCE7E6A7-A83C-4F03-B336-A53645782DE6}" destId="{BD19CC9A-5A36-4CB2-A356-1FE84C237D9C}" srcOrd="0" destOrd="0" presId="urn:microsoft.com/office/officeart/2005/8/layout/list1"/>
    <dgm:cxn modelId="{4AB40732-1864-4135-84CD-07B1BDE7C709}" type="presParOf" srcId="{BCE7E6A7-A83C-4F03-B336-A53645782DE6}" destId="{901C1AB1-41B7-4EF2-9924-BFFB8333EB6B}" srcOrd="1" destOrd="0" presId="urn:microsoft.com/office/officeart/2005/8/layout/list1"/>
    <dgm:cxn modelId="{D2B7711E-E397-4E01-8A85-7B53A046FC52}" type="presParOf" srcId="{3939377A-2F02-4B81-A109-DA1D095BC529}" destId="{BCC22816-DF02-4E43-A180-ADB0F5D5E64E}" srcOrd="9" destOrd="0" presId="urn:microsoft.com/office/officeart/2005/8/layout/list1"/>
    <dgm:cxn modelId="{D1860C45-7628-4AB8-8514-559685E0FD71}" type="presParOf" srcId="{3939377A-2F02-4B81-A109-DA1D095BC529}" destId="{CABFBB78-DFFB-49D9-B2AD-405905E0AF6C}" srcOrd="10" destOrd="0" presId="urn:microsoft.com/office/officeart/2005/8/layout/list1"/>
    <dgm:cxn modelId="{1402CFA9-3997-402C-8CAC-7EFEE87BC41A}" type="presParOf" srcId="{3939377A-2F02-4B81-A109-DA1D095BC529}" destId="{9183292C-471C-44F0-897A-A82E65EBE678}" srcOrd="11" destOrd="0" presId="urn:microsoft.com/office/officeart/2005/8/layout/list1"/>
    <dgm:cxn modelId="{87216641-54C9-4D8B-877A-12D29D04D361}" type="presParOf" srcId="{3939377A-2F02-4B81-A109-DA1D095BC529}" destId="{8F6CEF93-F861-4DA2-BC5D-E9DB78834211}" srcOrd="12" destOrd="0" presId="urn:microsoft.com/office/officeart/2005/8/layout/list1"/>
    <dgm:cxn modelId="{28C2E8D3-9395-4ABC-A10F-4008E4967F5F}" type="presParOf" srcId="{8F6CEF93-F861-4DA2-BC5D-E9DB78834211}" destId="{E57856A0-689E-4EF8-8C57-9C7304BB9721}" srcOrd="0" destOrd="0" presId="urn:microsoft.com/office/officeart/2005/8/layout/list1"/>
    <dgm:cxn modelId="{8941A6FF-1A85-4877-9CAC-826F706B7C9E}" type="presParOf" srcId="{8F6CEF93-F861-4DA2-BC5D-E9DB78834211}" destId="{76DD6ABD-AE30-4C12-99EC-9A7739D0440C}" srcOrd="1" destOrd="0" presId="urn:microsoft.com/office/officeart/2005/8/layout/list1"/>
    <dgm:cxn modelId="{788F6979-2701-495C-8DD5-A9BAE4A762C7}" type="presParOf" srcId="{3939377A-2F02-4B81-A109-DA1D095BC529}" destId="{4C89E25D-2062-43B1-B3D7-29E556E0E372}" srcOrd="13" destOrd="0" presId="urn:microsoft.com/office/officeart/2005/8/layout/list1"/>
    <dgm:cxn modelId="{D859DCCD-6440-46B8-B11B-21035E3CC65D}" type="presParOf" srcId="{3939377A-2F02-4B81-A109-DA1D095BC529}" destId="{A04CF093-C426-41A7-BB3D-E3E202F599B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8EECD2-0A5D-4284-B719-4238B4AB7DBF}">
      <dsp:nvSpPr>
        <dsp:cNvPr id="0" name=""/>
        <dsp:cNvSpPr/>
      </dsp:nvSpPr>
      <dsp:spPr>
        <a:xfrm rot="1213779">
          <a:off x="2723328" y="2808709"/>
          <a:ext cx="2051433" cy="59501"/>
        </a:xfrm>
        <a:custGeom>
          <a:avLst/>
          <a:gdLst/>
          <a:ahLst/>
          <a:cxnLst/>
          <a:rect l="0" t="0" r="0" b="0"/>
          <a:pathLst>
            <a:path>
              <a:moveTo>
                <a:pt x="0" y="29750"/>
              </a:moveTo>
              <a:lnTo>
                <a:pt x="2051433" y="2975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F36C08-689C-46A4-A377-6BCEDED47ED5}">
      <dsp:nvSpPr>
        <dsp:cNvPr id="0" name=""/>
        <dsp:cNvSpPr/>
      </dsp:nvSpPr>
      <dsp:spPr>
        <a:xfrm rot="20386221">
          <a:off x="2723328" y="1407766"/>
          <a:ext cx="2051433" cy="59501"/>
        </a:xfrm>
        <a:custGeom>
          <a:avLst/>
          <a:gdLst/>
          <a:ahLst/>
          <a:cxnLst/>
          <a:rect l="0" t="0" r="0" b="0"/>
          <a:pathLst>
            <a:path>
              <a:moveTo>
                <a:pt x="0" y="29750"/>
              </a:moveTo>
              <a:lnTo>
                <a:pt x="2051433" y="2975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BD792-D1CE-45EF-B198-218B138DB897}">
      <dsp:nvSpPr>
        <dsp:cNvPr id="0" name=""/>
        <dsp:cNvSpPr/>
      </dsp:nvSpPr>
      <dsp:spPr>
        <a:xfrm>
          <a:off x="91696" y="768780"/>
          <a:ext cx="2680989" cy="2725332"/>
        </a:xfrm>
        <a:prstGeom prst="flowChartProcess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836D68-75B9-47C0-BC27-9F9E4BFC4172}">
      <dsp:nvSpPr>
        <dsp:cNvPr id="0" name=""/>
        <dsp:cNvSpPr/>
      </dsp:nvSpPr>
      <dsp:spPr>
        <a:xfrm>
          <a:off x="4661876" y="431"/>
          <a:ext cx="1608593" cy="1608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Education</a:t>
          </a:r>
          <a:endParaRPr lang="en-IN" sz="1900" kern="1200" dirty="0"/>
        </a:p>
      </dsp:txBody>
      <dsp:txXfrm>
        <a:off x="4897449" y="236004"/>
        <a:ext cx="1137447" cy="1137447"/>
      </dsp:txXfrm>
    </dsp:sp>
    <dsp:sp modelId="{4AD2B1BE-58D5-4213-85D9-8BD62EA33B25}">
      <dsp:nvSpPr>
        <dsp:cNvPr id="0" name=""/>
        <dsp:cNvSpPr/>
      </dsp:nvSpPr>
      <dsp:spPr>
        <a:xfrm>
          <a:off x="4661876" y="2666953"/>
          <a:ext cx="1608593" cy="1608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Industrial</a:t>
          </a:r>
          <a:endParaRPr lang="en-IN" sz="1900" kern="1200" dirty="0"/>
        </a:p>
      </dsp:txBody>
      <dsp:txXfrm>
        <a:off x="4897449" y="2902526"/>
        <a:ext cx="1137447" cy="11374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15CF2-6609-490B-8BA6-1763EC61613E}">
      <dsp:nvSpPr>
        <dsp:cNvPr id="0" name=""/>
        <dsp:cNvSpPr/>
      </dsp:nvSpPr>
      <dsp:spPr>
        <a:xfrm>
          <a:off x="3433233" y="584912"/>
          <a:ext cx="1932073" cy="335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659"/>
              </a:lnTo>
              <a:lnTo>
                <a:pt x="1932073" y="167659"/>
              </a:lnTo>
              <a:lnTo>
                <a:pt x="1932073" y="335318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2AE1A-201B-4440-82A1-E4A081FBC0E0}">
      <dsp:nvSpPr>
        <dsp:cNvPr id="0" name=""/>
        <dsp:cNvSpPr/>
      </dsp:nvSpPr>
      <dsp:spPr>
        <a:xfrm>
          <a:off x="3387513" y="584912"/>
          <a:ext cx="91440" cy="3353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318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6FB57-D0AE-4616-9F8A-6065251B10C6}">
      <dsp:nvSpPr>
        <dsp:cNvPr id="0" name=""/>
        <dsp:cNvSpPr/>
      </dsp:nvSpPr>
      <dsp:spPr>
        <a:xfrm>
          <a:off x="1501159" y="584912"/>
          <a:ext cx="1932073" cy="335318"/>
        </a:xfrm>
        <a:custGeom>
          <a:avLst/>
          <a:gdLst/>
          <a:ahLst/>
          <a:cxnLst/>
          <a:rect l="0" t="0" r="0" b="0"/>
          <a:pathLst>
            <a:path>
              <a:moveTo>
                <a:pt x="1932073" y="0"/>
              </a:moveTo>
              <a:lnTo>
                <a:pt x="1932073" y="167659"/>
              </a:lnTo>
              <a:lnTo>
                <a:pt x="0" y="167659"/>
              </a:lnTo>
              <a:lnTo>
                <a:pt x="0" y="335318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8A6A-1145-4A9A-A4B2-DB46883B6890}">
      <dsp:nvSpPr>
        <dsp:cNvPr id="0" name=""/>
        <dsp:cNvSpPr/>
      </dsp:nvSpPr>
      <dsp:spPr>
        <a:xfrm>
          <a:off x="1693328" y="124"/>
          <a:ext cx="3479808" cy="58478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Based on Application</a:t>
          </a:r>
          <a:endParaRPr lang="en-IN" sz="2400" kern="1200" dirty="0"/>
        </a:p>
      </dsp:txBody>
      <dsp:txXfrm>
        <a:off x="1693328" y="124"/>
        <a:ext cx="3479808" cy="584787"/>
      </dsp:txXfrm>
    </dsp:sp>
    <dsp:sp modelId="{5A60F843-48A4-40D6-8E52-7645F2731428}">
      <dsp:nvSpPr>
        <dsp:cNvPr id="0" name=""/>
        <dsp:cNvSpPr/>
      </dsp:nvSpPr>
      <dsp:spPr>
        <a:xfrm>
          <a:off x="702781" y="920230"/>
          <a:ext cx="1596755" cy="79837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Analog Computer</a:t>
          </a:r>
          <a:endParaRPr lang="en-IN" sz="2000" kern="1200" dirty="0"/>
        </a:p>
      </dsp:txBody>
      <dsp:txXfrm>
        <a:off x="702781" y="920230"/>
        <a:ext cx="1596755" cy="798377"/>
      </dsp:txXfrm>
    </dsp:sp>
    <dsp:sp modelId="{35D25EC2-ED91-4F30-AE4F-3F0DD09F5BF1}">
      <dsp:nvSpPr>
        <dsp:cNvPr id="0" name=""/>
        <dsp:cNvSpPr/>
      </dsp:nvSpPr>
      <dsp:spPr>
        <a:xfrm>
          <a:off x="2634855" y="920230"/>
          <a:ext cx="1596755" cy="79837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Digital Computer</a:t>
          </a:r>
          <a:endParaRPr lang="en-IN" sz="2000" kern="1200" dirty="0"/>
        </a:p>
      </dsp:txBody>
      <dsp:txXfrm>
        <a:off x="2634855" y="920230"/>
        <a:ext cx="1596755" cy="798377"/>
      </dsp:txXfrm>
    </dsp:sp>
    <dsp:sp modelId="{768EC9FA-9153-4034-8E59-FDE0B2DCC205}">
      <dsp:nvSpPr>
        <dsp:cNvPr id="0" name=""/>
        <dsp:cNvSpPr/>
      </dsp:nvSpPr>
      <dsp:spPr>
        <a:xfrm>
          <a:off x="4566929" y="920230"/>
          <a:ext cx="1596755" cy="79837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Hybrid Computer</a:t>
          </a:r>
          <a:endParaRPr lang="en-IN" sz="2000" kern="1200" dirty="0"/>
        </a:p>
      </dsp:txBody>
      <dsp:txXfrm>
        <a:off x="4566929" y="920230"/>
        <a:ext cx="1596755" cy="7983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15CF2-6609-490B-8BA6-1763EC61613E}">
      <dsp:nvSpPr>
        <dsp:cNvPr id="0" name=""/>
        <dsp:cNvSpPr/>
      </dsp:nvSpPr>
      <dsp:spPr>
        <a:xfrm>
          <a:off x="3433233" y="1098662"/>
          <a:ext cx="2688929" cy="311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57"/>
              </a:lnTo>
              <a:lnTo>
                <a:pt x="2688929" y="155557"/>
              </a:lnTo>
              <a:lnTo>
                <a:pt x="2688929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C0810-AB6C-4FC7-A71C-164AE14DC3B4}">
      <dsp:nvSpPr>
        <dsp:cNvPr id="0" name=""/>
        <dsp:cNvSpPr/>
      </dsp:nvSpPr>
      <dsp:spPr>
        <a:xfrm>
          <a:off x="3433233" y="1098662"/>
          <a:ext cx="896309" cy="311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57"/>
              </a:lnTo>
              <a:lnTo>
                <a:pt x="896309" y="155557"/>
              </a:lnTo>
              <a:lnTo>
                <a:pt x="896309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2AE1A-201B-4440-82A1-E4A081FBC0E0}">
      <dsp:nvSpPr>
        <dsp:cNvPr id="0" name=""/>
        <dsp:cNvSpPr/>
      </dsp:nvSpPr>
      <dsp:spPr>
        <a:xfrm>
          <a:off x="2536923" y="1098662"/>
          <a:ext cx="896309" cy="311115"/>
        </a:xfrm>
        <a:custGeom>
          <a:avLst/>
          <a:gdLst/>
          <a:ahLst/>
          <a:cxnLst/>
          <a:rect l="0" t="0" r="0" b="0"/>
          <a:pathLst>
            <a:path>
              <a:moveTo>
                <a:pt x="896309" y="0"/>
              </a:moveTo>
              <a:lnTo>
                <a:pt x="896309" y="155557"/>
              </a:lnTo>
              <a:lnTo>
                <a:pt x="0" y="155557"/>
              </a:lnTo>
              <a:lnTo>
                <a:pt x="0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6FB57-D0AE-4616-9F8A-6065251B10C6}">
      <dsp:nvSpPr>
        <dsp:cNvPr id="0" name=""/>
        <dsp:cNvSpPr/>
      </dsp:nvSpPr>
      <dsp:spPr>
        <a:xfrm>
          <a:off x="744303" y="1098662"/>
          <a:ext cx="2688929" cy="311115"/>
        </a:xfrm>
        <a:custGeom>
          <a:avLst/>
          <a:gdLst/>
          <a:ahLst/>
          <a:cxnLst/>
          <a:rect l="0" t="0" r="0" b="0"/>
          <a:pathLst>
            <a:path>
              <a:moveTo>
                <a:pt x="2688929" y="0"/>
              </a:moveTo>
              <a:lnTo>
                <a:pt x="2688929" y="155557"/>
              </a:lnTo>
              <a:lnTo>
                <a:pt x="0" y="155557"/>
              </a:lnTo>
              <a:lnTo>
                <a:pt x="0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8A6A-1145-4A9A-A4B2-DB46883B6890}">
      <dsp:nvSpPr>
        <dsp:cNvPr id="0" name=""/>
        <dsp:cNvSpPr/>
      </dsp:nvSpPr>
      <dsp:spPr>
        <a:xfrm>
          <a:off x="1295400" y="237071"/>
          <a:ext cx="4275664" cy="86159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Based on Size, Storage Capacity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and Performance</a:t>
          </a:r>
          <a:endParaRPr lang="en-IN" sz="2000" kern="1200" dirty="0"/>
        </a:p>
      </dsp:txBody>
      <dsp:txXfrm>
        <a:off x="1295400" y="237071"/>
        <a:ext cx="4275664" cy="861590"/>
      </dsp:txXfrm>
    </dsp:sp>
    <dsp:sp modelId="{5A60F843-48A4-40D6-8E52-7645F2731428}">
      <dsp:nvSpPr>
        <dsp:cNvPr id="0" name=""/>
        <dsp:cNvSpPr/>
      </dsp:nvSpPr>
      <dsp:spPr>
        <a:xfrm>
          <a:off x="3551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Super Computer</a:t>
          </a:r>
          <a:endParaRPr lang="en-IN" sz="2000" kern="1200" dirty="0"/>
        </a:p>
      </dsp:txBody>
      <dsp:txXfrm>
        <a:off x="3551" y="1409777"/>
        <a:ext cx="1481503" cy="740751"/>
      </dsp:txXfrm>
    </dsp:sp>
    <dsp:sp modelId="{35D25EC2-ED91-4F30-AE4F-3F0DD09F5BF1}">
      <dsp:nvSpPr>
        <dsp:cNvPr id="0" name=""/>
        <dsp:cNvSpPr/>
      </dsp:nvSpPr>
      <dsp:spPr>
        <a:xfrm>
          <a:off x="1796171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Mainframe Computer</a:t>
          </a:r>
        </a:p>
      </dsp:txBody>
      <dsp:txXfrm>
        <a:off x="1796171" y="1409777"/>
        <a:ext cx="1481503" cy="740751"/>
      </dsp:txXfrm>
    </dsp:sp>
    <dsp:sp modelId="{F67AFFC8-A77F-41C8-B6F8-B66710D60FC2}">
      <dsp:nvSpPr>
        <dsp:cNvPr id="0" name=""/>
        <dsp:cNvSpPr/>
      </dsp:nvSpPr>
      <dsp:spPr>
        <a:xfrm>
          <a:off x="3588790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Mini Computer</a:t>
          </a:r>
          <a:endParaRPr lang="en-IN" sz="2000" kern="1200" dirty="0"/>
        </a:p>
      </dsp:txBody>
      <dsp:txXfrm>
        <a:off x="3588790" y="1409777"/>
        <a:ext cx="1481503" cy="740751"/>
      </dsp:txXfrm>
    </dsp:sp>
    <dsp:sp modelId="{768EC9FA-9153-4034-8E59-FDE0B2DCC205}">
      <dsp:nvSpPr>
        <dsp:cNvPr id="0" name=""/>
        <dsp:cNvSpPr/>
      </dsp:nvSpPr>
      <dsp:spPr>
        <a:xfrm>
          <a:off x="5381410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Micro Computer</a:t>
          </a:r>
          <a:endParaRPr lang="en-IN" sz="2000" kern="1200" dirty="0"/>
        </a:p>
      </dsp:txBody>
      <dsp:txXfrm>
        <a:off x="5381410" y="1409777"/>
        <a:ext cx="1481503" cy="7407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15CF2-6609-490B-8BA6-1763EC61613E}">
      <dsp:nvSpPr>
        <dsp:cNvPr id="0" name=""/>
        <dsp:cNvSpPr/>
      </dsp:nvSpPr>
      <dsp:spPr>
        <a:xfrm>
          <a:off x="3433233" y="1098662"/>
          <a:ext cx="2688929" cy="311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57"/>
              </a:lnTo>
              <a:lnTo>
                <a:pt x="2688929" y="155557"/>
              </a:lnTo>
              <a:lnTo>
                <a:pt x="2688929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C0810-AB6C-4FC7-A71C-164AE14DC3B4}">
      <dsp:nvSpPr>
        <dsp:cNvPr id="0" name=""/>
        <dsp:cNvSpPr/>
      </dsp:nvSpPr>
      <dsp:spPr>
        <a:xfrm>
          <a:off x="3433233" y="1098662"/>
          <a:ext cx="896309" cy="311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57"/>
              </a:lnTo>
              <a:lnTo>
                <a:pt x="896309" y="155557"/>
              </a:lnTo>
              <a:lnTo>
                <a:pt x="896309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2AE1A-201B-4440-82A1-E4A081FBC0E0}">
      <dsp:nvSpPr>
        <dsp:cNvPr id="0" name=""/>
        <dsp:cNvSpPr/>
      </dsp:nvSpPr>
      <dsp:spPr>
        <a:xfrm>
          <a:off x="2536923" y="1098662"/>
          <a:ext cx="896309" cy="311115"/>
        </a:xfrm>
        <a:custGeom>
          <a:avLst/>
          <a:gdLst/>
          <a:ahLst/>
          <a:cxnLst/>
          <a:rect l="0" t="0" r="0" b="0"/>
          <a:pathLst>
            <a:path>
              <a:moveTo>
                <a:pt x="896309" y="0"/>
              </a:moveTo>
              <a:lnTo>
                <a:pt x="896309" y="155557"/>
              </a:lnTo>
              <a:lnTo>
                <a:pt x="0" y="155557"/>
              </a:lnTo>
              <a:lnTo>
                <a:pt x="0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6FB57-D0AE-4616-9F8A-6065251B10C6}">
      <dsp:nvSpPr>
        <dsp:cNvPr id="0" name=""/>
        <dsp:cNvSpPr/>
      </dsp:nvSpPr>
      <dsp:spPr>
        <a:xfrm>
          <a:off x="744303" y="1098662"/>
          <a:ext cx="2688929" cy="311115"/>
        </a:xfrm>
        <a:custGeom>
          <a:avLst/>
          <a:gdLst/>
          <a:ahLst/>
          <a:cxnLst/>
          <a:rect l="0" t="0" r="0" b="0"/>
          <a:pathLst>
            <a:path>
              <a:moveTo>
                <a:pt x="2688929" y="0"/>
              </a:moveTo>
              <a:lnTo>
                <a:pt x="2688929" y="155557"/>
              </a:lnTo>
              <a:lnTo>
                <a:pt x="0" y="155557"/>
              </a:lnTo>
              <a:lnTo>
                <a:pt x="0" y="31111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8A6A-1145-4A9A-A4B2-DB46883B6890}">
      <dsp:nvSpPr>
        <dsp:cNvPr id="0" name=""/>
        <dsp:cNvSpPr/>
      </dsp:nvSpPr>
      <dsp:spPr>
        <a:xfrm>
          <a:off x="1295400" y="237071"/>
          <a:ext cx="4275664" cy="86159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Hardware Components</a:t>
          </a:r>
          <a:endParaRPr lang="en-IN" sz="2000" kern="1200" dirty="0"/>
        </a:p>
      </dsp:txBody>
      <dsp:txXfrm>
        <a:off x="1295400" y="237071"/>
        <a:ext cx="4275664" cy="861590"/>
      </dsp:txXfrm>
    </dsp:sp>
    <dsp:sp modelId="{5A60F843-48A4-40D6-8E52-7645F2731428}">
      <dsp:nvSpPr>
        <dsp:cNvPr id="0" name=""/>
        <dsp:cNvSpPr/>
      </dsp:nvSpPr>
      <dsp:spPr>
        <a:xfrm>
          <a:off x="3551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Input  Device</a:t>
          </a:r>
        </a:p>
      </dsp:txBody>
      <dsp:txXfrm>
        <a:off x="3551" y="1409777"/>
        <a:ext cx="1481503" cy="740751"/>
      </dsp:txXfrm>
    </dsp:sp>
    <dsp:sp modelId="{35D25EC2-ED91-4F30-AE4F-3F0DD09F5BF1}">
      <dsp:nvSpPr>
        <dsp:cNvPr id="0" name=""/>
        <dsp:cNvSpPr/>
      </dsp:nvSpPr>
      <dsp:spPr>
        <a:xfrm>
          <a:off x="1796171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Processing Device</a:t>
          </a:r>
        </a:p>
      </dsp:txBody>
      <dsp:txXfrm>
        <a:off x="1796171" y="1409777"/>
        <a:ext cx="1481503" cy="740751"/>
      </dsp:txXfrm>
    </dsp:sp>
    <dsp:sp modelId="{F67AFFC8-A77F-41C8-B6F8-B66710D60FC2}">
      <dsp:nvSpPr>
        <dsp:cNvPr id="0" name=""/>
        <dsp:cNvSpPr/>
      </dsp:nvSpPr>
      <dsp:spPr>
        <a:xfrm>
          <a:off x="3588790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Output Device</a:t>
          </a:r>
          <a:endParaRPr lang="en-IN" sz="2000" kern="1200" dirty="0"/>
        </a:p>
      </dsp:txBody>
      <dsp:txXfrm>
        <a:off x="3588790" y="1409777"/>
        <a:ext cx="1481503" cy="740751"/>
      </dsp:txXfrm>
    </dsp:sp>
    <dsp:sp modelId="{768EC9FA-9153-4034-8E59-FDE0B2DCC205}">
      <dsp:nvSpPr>
        <dsp:cNvPr id="0" name=""/>
        <dsp:cNvSpPr/>
      </dsp:nvSpPr>
      <dsp:spPr>
        <a:xfrm>
          <a:off x="5381410" y="1409777"/>
          <a:ext cx="1481503" cy="7407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Storage Device</a:t>
          </a:r>
          <a:endParaRPr lang="en-IN" sz="2000" kern="1200" dirty="0"/>
        </a:p>
      </dsp:txBody>
      <dsp:txXfrm>
        <a:off x="5381410" y="1409777"/>
        <a:ext cx="1481503" cy="740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2AE1A-201B-4440-82A1-E4A081FBC0E0}">
      <dsp:nvSpPr>
        <dsp:cNvPr id="0" name=""/>
        <dsp:cNvSpPr/>
      </dsp:nvSpPr>
      <dsp:spPr>
        <a:xfrm>
          <a:off x="3433233" y="905711"/>
          <a:ext cx="1878827" cy="652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77"/>
              </a:lnTo>
              <a:lnTo>
                <a:pt x="1878827" y="326077"/>
              </a:lnTo>
              <a:lnTo>
                <a:pt x="1878827" y="65215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6FB57-D0AE-4616-9F8A-6065251B10C6}">
      <dsp:nvSpPr>
        <dsp:cNvPr id="0" name=""/>
        <dsp:cNvSpPr/>
      </dsp:nvSpPr>
      <dsp:spPr>
        <a:xfrm>
          <a:off x="1554405" y="905711"/>
          <a:ext cx="1878827" cy="652155"/>
        </a:xfrm>
        <a:custGeom>
          <a:avLst/>
          <a:gdLst/>
          <a:ahLst/>
          <a:cxnLst/>
          <a:rect l="0" t="0" r="0" b="0"/>
          <a:pathLst>
            <a:path>
              <a:moveTo>
                <a:pt x="1878827" y="0"/>
              </a:moveTo>
              <a:lnTo>
                <a:pt x="1878827" y="326077"/>
              </a:lnTo>
              <a:lnTo>
                <a:pt x="0" y="326077"/>
              </a:lnTo>
              <a:lnTo>
                <a:pt x="0" y="65215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8A6A-1145-4A9A-A4B2-DB46883B6890}">
      <dsp:nvSpPr>
        <dsp:cNvPr id="0" name=""/>
        <dsp:cNvSpPr/>
      </dsp:nvSpPr>
      <dsp:spPr>
        <a:xfrm>
          <a:off x="1858123" y="281366"/>
          <a:ext cx="3150219" cy="62434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Types of Software</a:t>
          </a:r>
          <a:endParaRPr lang="en-IN" sz="2000" kern="1200" dirty="0"/>
        </a:p>
      </dsp:txBody>
      <dsp:txXfrm>
        <a:off x="1858123" y="281366"/>
        <a:ext cx="3150219" cy="624345"/>
      </dsp:txXfrm>
    </dsp:sp>
    <dsp:sp modelId="{5A60F843-48A4-40D6-8E52-7645F2731428}">
      <dsp:nvSpPr>
        <dsp:cNvPr id="0" name=""/>
        <dsp:cNvSpPr/>
      </dsp:nvSpPr>
      <dsp:spPr>
        <a:xfrm>
          <a:off x="1655" y="1557866"/>
          <a:ext cx="3105500" cy="5577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System Software</a:t>
          </a:r>
        </a:p>
      </dsp:txBody>
      <dsp:txXfrm>
        <a:off x="1655" y="1557866"/>
        <a:ext cx="3105500" cy="557763"/>
      </dsp:txXfrm>
    </dsp:sp>
    <dsp:sp modelId="{35D25EC2-ED91-4F30-AE4F-3F0DD09F5BF1}">
      <dsp:nvSpPr>
        <dsp:cNvPr id="0" name=""/>
        <dsp:cNvSpPr/>
      </dsp:nvSpPr>
      <dsp:spPr>
        <a:xfrm>
          <a:off x="3759310" y="1557866"/>
          <a:ext cx="3105500" cy="5577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Application Software</a:t>
          </a:r>
        </a:p>
      </dsp:txBody>
      <dsp:txXfrm>
        <a:off x="3759310" y="1557866"/>
        <a:ext cx="3105500" cy="5577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2AE1A-201B-4440-82A1-E4A081FBC0E0}">
      <dsp:nvSpPr>
        <dsp:cNvPr id="0" name=""/>
        <dsp:cNvSpPr/>
      </dsp:nvSpPr>
      <dsp:spPr>
        <a:xfrm>
          <a:off x="3433233" y="905711"/>
          <a:ext cx="1878827" cy="652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77"/>
              </a:lnTo>
              <a:lnTo>
                <a:pt x="1878827" y="326077"/>
              </a:lnTo>
              <a:lnTo>
                <a:pt x="1878827" y="65215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6FB57-D0AE-4616-9F8A-6065251B10C6}">
      <dsp:nvSpPr>
        <dsp:cNvPr id="0" name=""/>
        <dsp:cNvSpPr/>
      </dsp:nvSpPr>
      <dsp:spPr>
        <a:xfrm>
          <a:off x="1554405" y="905711"/>
          <a:ext cx="1878827" cy="652155"/>
        </a:xfrm>
        <a:custGeom>
          <a:avLst/>
          <a:gdLst/>
          <a:ahLst/>
          <a:cxnLst/>
          <a:rect l="0" t="0" r="0" b="0"/>
          <a:pathLst>
            <a:path>
              <a:moveTo>
                <a:pt x="1878827" y="0"/>
              </a:moveTo>
              <a:lnTo>
                <a:pt x="1878827" y="326077"/>
              </a:lnTo>
              <a:lnTo>
                <a:pt x="0" y="326077"/>
              </a:lnTo>
              <a:lnTo>
                <a:pt x="0" y="652155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8A6A-1145-4A9A-A4B2-DB46883B6890}">
      <dsp:nvSpPr>
        <dsp:cNvPr id="0" name=""/>
        <dsp:cNvSpPr/>
      </dsp:nvSpPr>
      <dsp:spPr>
        <a:xfrm>
          <a:off x="1858123" y="281366"/>
          <a:ext cx="3150219" cy="62434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Types of Software</a:t>
          </a:r>
          <a:endParaRPr lang="en-IN" sz="2000" kern="1200" dirty="0"/>
        </a:p>
      </dsp:txBody>
      <dsp:txXfrm>
        <a:off x="1858123" y="281366"/>
        <a:ext cx="3150219" cy="624345"/>
      </dsp:txXfrm>
    </dsp:sp>
    <dsp:sp modelId="{5A60F843-48A4-40D6-8E52-7645F2731428}">
      <dsp:nvSpPr>
        <dsp:cNvPr id="0" name=""/>
        <dsp:cNvSpPr/>
      </dsp:nvSpPr>
      <dsp:spPr>
        <a:xfrm>
          <a:off x="1655" y="1557866"/>
          <a:ext cx="3105500" cy="5577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System Software</a:t>
          </a:r>
        </a:p>
      </dsp:txBody>
      <dsp:txXfrm>
        <a:off x="1655" y="1557866"/>
        <a:ext cx="3105500" cy="557763"/>
      </dsp:txXfrm>
    </dsp:sp>
    <dsp:sp modelId="{35D25EC2-ED91-4F30-AE4F-3F0DD09F5BF1}">
      <dsp:nvSpPr>
        <dsp:cNvPr id="0" name=""/>
        <dsp:cNvSpPr/>
      </dsp:nvSpPr>
      <dsp:spPr>
        <a:xfrm>
          <a:off x="3759310" y="1557866"/>
          <a:ext cx="3105500" cy="5577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Application Software</a:t>
          </a:r>
        </a:p>
      </dsp:txBody>
      <dsp:txXfrm>
        <a:off x="3759310" y="1557866"/>
        <a:ext cx="3105500" cy="5577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AE68A-C65B-478A-AD14-FC982E9A0871}">
      <dsp:nvSpPr>
        <dsp:cNvPr id="0" name=""/>
        <dsp:cNvSpPr/>
      </dsp:nvSpPr>
      <dsp:spPr>
        <a:xfrm>
          <a:off x="0" y="39652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51A39-6BCF-432D-A611-044EAD35F3A4}">
      <dsp:nvSpPr>
        <dsp:cNvPr id="0" name=""/>
        <dsp:cNvSpPr/>
      </dsp:nvSpPr>
      <dsp:spPr>
        <a:xfrm>
          <a:off x="339513" y="4228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Home Work for Students</a:t>
          </a:r>
        </a:p>
      </dsp:txBody>
      <dsp:txXfrm>
        <a:off x="374098" y="76871"/>
        <a:ext cx="4684016" cy="639310"/>
      </dsp:txXfrm>
    </dsp:sp>
    <dsp:sp modelId="{CCF28FA2-06A8-49DE-9F0B-ED83FF4DB1EE}">
      <dsp:nvSpPr>
        <dsp:cNvPr id="0" name=""/>
        <dsp:cNvSpPr/>
      </dsp:nvSpPr>
      <dsp:spPr>
        <a:xfrm>
          <a:off x="0" y="148516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3455A-84CE-4EA4-82F4-425AEF857EFD}">
      <dsp:nvSpPr>
        <dsp:cNvPr id="0" name=""/>
        <dsp:cNvSpPr/>
      </dsp:nvSpPr>
      <dsp:spPr>
        <a:xfrm>
          <a:off x="339513" y="113092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Entertainment</a:t>
          </a:r>
        </a:p>
      </dsp:txBody>
      <dsp:txXfrm>
        <a:off x="374098" y="1165511"/>
        <a:ext cx="4684016" cy="639310"/>
      </dsp:txXfrm>
    </dsp:sp>
    <dsp:sp modelId="{CABFBB78-DFFB-49D9-B2AD-405905E0AF6C}">
      <dsp:nvSpPr>
        <dsp:cNvPr id="0" name=""/>
        <dsp:cNvSpPr/>
      </dsp:nvSpPr>
      <dsp:spPr>
        <a:xfrm>
          <a:off x="0" y="257380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C1AB1-41B7-4EF2-9924-BFFB8333EB6B}">
      <dsp:nvSpPr>
        <dsp:cNvPr id="0" name=""/>
        <dsp:cNvSpPr/>
      </dsp:nvSpPr>
      <dsp:spPr>
        <a:xfrm>
          <a:off x="339513" y="221956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Social Media</a:t>
          </a:r>
        </a:p>
      </dsp:txBody>
      <dsp:txXfrm>
        <a:off x="374098" y="2254151"/>
        <a:ext cx="4684016" cy="639310"/>
      </dsp:txXfrm>
    </dsp:sp>
    <dsp:sp modelId="{A04CF093-C426-41A7-BB3D-E3E202F599B4}">
      <dsp:nvSpPr>
        <dsp:cNvPr id="0" name=""/>
        <dsp:cNvSpPr/>
      </dsp:nvSpPr>
      <dsp:spPr>
        <a:xfrm>
          <a:off x="0" y="366244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D6ABD-AE30-4C12-99EC-9A7739D0440C}">
      <dsp:nvSpPr>
        <dsp:cNvPr id="0" name=""/>
        <dsp:cNvSpPr/>
      </dsp:nvSpPr>
      <dsp:spPr>
        <a:xfrm>
          <a:off x="339513" y="330820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Knowledge</a:t>
          </a:r>
        </a:p>
      </dsp:txBody>
      <dsp:txXfrm>
        <a:off x="374098" y="3342791"/>
        <a:ext cx="4684016" cy="6393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AE68A-C65B-478A-AD14-FC982E9A0871}">
      <dsp:nvSpPr>
        <dsp:cNvPr id="0" name=""/>
        <dsp:cNvSpPr/>
      </dsp:nvSpPr>
      <dsp:spPr>
        <a:xfrm>
          <a:off x="0" y="39652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51A39-6BCF-432D-A611-044EAD35F3A4}">
      <dsp:nvSpPr>
        <dsp:cNvPr id="0" name=""/>
        <dsp:cNvSpPr/>
      </dsp:nvSpPr>
      <dsp:spPr>
        <a:xfrm>
          <a:off x="339513" y="4228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Smart Classes</a:t>
          </a:r>
        </a:p>
      </dsp:txBody>
      <dsp:txXfrm>
        <a:off x="374098" y="76871"/>
        <a:ext cx="4684016" cy="639310"/>
      </dsp:txXfrm>
    </dsp:sp>
    <dsp:sp modelId="{CCF28FA2-06A8-49DE-9F0B-ED83FF4DB1EE}">
      <dsp:nvSpPr>
        <dsp:cNvPr id="0" name=""/>
        <dsp:cNvSpPr/>
      </dsp:nvSpPr>
      <dsp:spPr>
        <a:xfrm>
          <a:off x="0" y="148516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3455A-84CE-4EA4-82F4-425AEF857EFD}">
      <dsp:nvSpPr>
        <dsp:cNvPr id="0" name=""/>
        <dsp:cNvSpPr/>
      </dsp:nvSpPr>
      <dsp:spPr>
        <a:xfrm>
          <a:off x="339513" y="113092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Online Education</a:t>
          </a:r>
        </a:p>
      </dsp:txBody>
      <dsp:txXfrm>
        <a:off x="374098" y="1165511"/>
        <a:ext cx="4684016" cy="639310"/>
      </dsp:txXfrm>
    </dsp:sp>
    <dsp:sp modelId="{CABFBB78-DFFB-49D9-B2AD-405905E0AF6C}">
      <dsp:nvSpPr>
        <dsp:cNvPr id="0" name=""/>
        <dsp:cNvSpPr/>
      </dsp:nvSpPr>
      <dsp:spPr>
        <a:xfrm>
          <a:off x="0" y="257380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C1AB1-41B7-4EF2-9924-BFFB8333EB6B}">
      <dsp:nvSpPr>
        <dsp:cNvPr id="0" name=""/>
        <dsp:cNvSpPr/>
      </dsp:nvSpPr>
      <dsp:spPr>
        <a:xfrm>
          <a:off x="339513" y="221956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Digital</a:t>
          </a:r>
          <a:r>
            <a:rPr lang="en-IN" sz="2400" kern="1200" baseline="0" dirty="0"/>
            <a:t> library</a:t>
          </a:r>
          <a:endParaRPr lang="en-IN" sz="2400" kern="1200" dirty="0"/>
        </a:p>
      </dsp:txBody>
      <dsp:txXfrm>
        <a:off x="374098" y="2254151"/>
        <a:ext cx="4684016" cy="639310"/>
      </dsp:txXfrm>
    </dsp:sp>
    <dsp:sp modelId="{A04CF093-C426-41A7-BB3D-E3E202F599B4}">
      <dsp:nvSpPr>
        <dsp:cNvPr id="0" name=""/>
        <dsp:cNvSpPr/>
      </dsp:nvSpPr>
      <dsp:spPr>
        <a:xfrm>
          <a:off x="0" y="366244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D6ABD-AE30-4C12-99EC-9A7739D0440C}">
      <dsp:nvSpPr>
        <dsp:cNvPr id="0" name=""/>
        <dsp:cNvSpPr/>
      </dsp:nvSpPr>
      <dsp:spPr>
        <a:xfrm>
          <a:off x="339513" y="330820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Research &amp; Projects</a:t>
          </a:r>
        </a:p>
      </dsp:txBody>
      <dsp:txXfrm>
        <a:off x="374098" y="3342791"/>
        <a:ext cx="4684016" cy="6393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AE68A-C65B-478A-AD14-FC982E9A0871}">
      <dsp:nvSpPr>
        <dsp:cNvPr id="0" name=""/>
        <dsp:cNvSpPr/>
      </dsp:nvSpPr>
      <dsp:spPr>
        <a:xfrm>
          <a:off x="0" y="39652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51A39-6BCF-432D-A611-044EAD35F3A4}">
      <dsp:nvSpPr>
        <dsp:cNvPr id="0" name=""/>
        <dsp:cNvSpPr/>
      </dsp:nvSpPr>
      <dsp:spPr>
        <a:xfrm>
          <a:off x="339513" y="4228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Communication</a:t>
          </a:r>
        </a:p>
      </dsp:txBody>
      <dsp:txXfrm>
        <a:off x="374098" y="76871"/>
        <a:ext cx="4684016" cy="639310"/>
      </dsp:txXfrm>
    </dsp:sp>
    <dsp:sp modelId="{CCF28FA2-06A8-49DE-9F0B-ED83FF4DB1EE}">
      <dsp:nvSpPr>
        <dsp:cNvPr id="0" name=""/>
        <dsp:cNvSpPr/>
      </dsp:nvSpPr>
      <dsp:spPr>
        <a:xfrm>
          <a:off x="0" y="148516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3455A-84CE-4EA4-82F4-425AEF857EFD}">
      <dsp:nvSpPr>
        <dsp:cNvPr id="0" name=""/>
        <dsp:cNvSpPr/>
      </dsp:nvSpPr>
      <dsp:spPr>
        <a:xfrm>
          <a:off x="339513" y="113092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Sales &amp; Marketing</a:t>
          </a:r>
        </a:p>
      </dsp:txBody>
      <dsp:txXfrm>
        <a:off x="374098" y="1165511"/>
        <a:ext cx="4684016" cy="639310"/>
      </dsp:txXfrm>
    </dsp:sp>
    <dsp:sp modelId="{CABFBB78-DFFB-49D9-B2AD-405905E0AF6C}">
      <dsp:nvSpPr>
        <dsp:cNvPr id="0" name=""/>
        <dsp:cNvSpPr/>
      </dsp:nvSpPr>
      <dsp:spPr>
        <a:xfrm>
          <a:off x="0" y="257380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C1AB1-41B7-4EF2-9924-BFFB8333EB6B}">
      <dsp:nvSpPr>
        <dsp:cNvPr id="0" name=""/>
        <dsp:cNvSpPr/>
      </dsp:nvSpPr>
      <dsp:spPr>
        <a:xfrm>
          <a:off x="339513" y="221956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Human</a:t>
          </a:r>
          <a:r>
            <a:rPr lang="en-IN" sz="2400" kern="1200" baseline="0" dirty="0"/>
            <a:t> Resources</a:t>
          </a:r>
          <a:endParaRPr lang="en-IN" sz="2400" kern="1200" dirty="0"/>
        </a:p>
      </dsp:txBody>
      <dsp:txXfrm>
        <a:off x="374098" y="2254151"/>
        <a:ext cx="4684016" cy="639310"/>
      </dsp:txXfrm>
    </dsp:sp>
    <dsp:sp modelId="{A04CF093-C426-41A7-BB3D-E3E202F599B4}">
      <dsp:nvSpPr>
        <dsp:cNvPr id="0" name=""/>
        <dsp:cNvSpPr/>
      </dsp:nvSpPr>
      <dsp:spPr>
        <a:xfrm>
          <a:off x="0" y="3662446"/>
          <a:ext cx="6790267" cy="604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D6ABD-AE30-4C12-99EC-9A7739D0440C}">
      <dsp:nvSpPr>
        <dsp:cNvPr id="0" name=""/>
        <dsp:cNvSpPr/>
      </dsp:nvSpPr>
      <dsp:spPr>
        <a:xfrm>
          <a:off x="339513" y="3308206"/>
          <a:ext cx="4753186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9" tIns="0" rIns="17965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Education</a:t>
          </a:r>
          <a:r>
            <a:rPr lang="en-IN" sz="2400" kern="1200" baseline="0" dirty="0"/>
            <a:t> &amp; Training</a:t>
          </a:r>
          <a:endParaRPr lang="en-IN" sz="2400" kern="1200" dirty="0"/>
        </a:p>
      </dsp:txBody>
      <dsp:txXfrm>
        <a:off x="374098" y="3342791"/>
        <a:ext cx="4684016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8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1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0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2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1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7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7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979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7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9179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36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47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A4C3-6DA2-4893-B6F2-A8983A54E02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D6F7128-EA27-4A70-9EA3-773989521B96}"/>
              </a:ext>
            </a:extLst>
          </p:cNvPr>
          <p:cNvGrpSpPr/>
          <p:nvPr/>
        </p:nvGrpSpPr>
        <p:grpSpPr>
          <a:xfrm>
            <a:off x="1371600" y="0"/>
            <a:ext cx="6858000" cy="6858000"/>
            <a:chOff x="1371600" y="0"/>
            <a:chExt cx="6858000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450D69-0F7A-48DE-946E-DF6E74006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0"/>
              <a:ext cx="6858000" cy="685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E5E01C-F7C8-4094-842D-99BA22CC38D3}"/>
                </a:ext>
              </a:extLst>
            </p:cNvPr>
            <p:cNvSpPr txBox="1"/>
            <p:nvPr/>
          </p:nvSpPr>
          <p:spPr>
            <a:xfrm>
              <a:off x="1911816" y="5276675"/>
              <a:ext cx="57775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kern="2800" spc="800" dirty="0">
                  <a:solidFill>
                    <a:srgbClr val="2B2A29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STUDY CENTER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37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CF9322-3C67-421F-AD48-0E871D041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57" y="1482556"/>
            <a:ext cx="7753796" cy="62030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5192F8-5FA7-452B-8FB6-613061DE02E2}"/>
              </a:ext>
            </a:extLst>
          </p:cNvPr>
          <p:cNvSpPr txBox="1"/>
          <p:nvPr/>
        </p:nvSpPr>
        <p:spPr>
          <a:xfrm>
            <a:off x="295069" y="355616"/>
            <a:ext cx="73841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7BD2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INTRODUCTION OF </a:t>
            </a:r>
          </a:p>
          <a:p>
            <a:pPr algn="ctr"/>
            <a:r>
              <a:rPr lang="en-US" sz="4400" b="1" dirty="0">
                <a:solidFill>
                  <a:srgbClr val="7BD2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COMPUTER</a:t>
            </a:r>
          </a:p>
        </p:txBody>
      </p:sp>
    </p:spTree>
    <p:extLst>
      <p:ext uri="{BB962C8B-B14F-4D97-AF65-F5344CB8AC3E}">
        <p14:creationId xmlns:p14="http://schemas.microsoft.com/office/powerpoint/2010/main" val="300522078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 Computer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373901" y="2131753"/>
            <a:ext cx="85966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,d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e’khu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dekaM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vFkok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funsZ’k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ysrk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]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mls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izkslsl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var es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izkIr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ifj.kke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okil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fn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[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kkus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9BA78-4AEF-4B2F-8A6B-BAE608EEDC1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807" y="4395831"/>
            <a:ext cx="1671017" cy="1852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3F29CC-5EC4-4146-ADEF-38AA14414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27" y="4486604"/>
            <a:ext cx="1671017" cy="16710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F43E86-528E-4627-8407-9DFD322986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47" y="4590605"/>
            <a:ext cx="1792192" cy="1463014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8894A0A1-A719-4806-9DD8-5AB4F3305F68}"/>
              </a:ext>
            </a:extLst>
          </p:cNvPr>
          <p:cNvSpPr/>
          <p:nvPr/>
        </p:nvSpPr>
        <p:spPr>
          <a:xfrm>
            <a:off x="2987654" y="5070442"/>
            <a:ext cx="690243" cy="503339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5FCB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D032F69-54AE-4D03-BA5B-7D0B657EC48F}"/>
              </a:ext>
            </a:extLst>
          </p:cNvPr>
          <p:cNvSpPr/>
          <p:nvPr/>
        </p:nvSpPr>
        <p:spPr>
          <a:xfrm>
            <a:off x="5666574" y="5070442"/>
            <a:ext cx="690243" cy="503339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5FCB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827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65746" y="724092"/>
            <a:ext cx="85966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orZeku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mi;ksx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{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=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fd;k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jgk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]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fQj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pkgs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f’k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{kk dk {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=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vkS|ksfxd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{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=]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{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=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cgqr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vf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/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kd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egRo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F8CB8B-77AC-4549-AB8A-AF4DF39E2C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4618956"/>
              </p:ext>
            </p:extLst>
          </p:nvPr>
        </p:nvGraphicFramePr>
        <p:xfrm>
          <a:off x="1495106" y="2426260"/>
          <a:ext cx="8110290" cy="4275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0502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9F8775-96D4-4ED5-AFC2-637BD2A2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35785" y="1448395"/>
            <a:ext cx="3442508" cy="3871154"/>
          </a:xfrm>
          <a:prstGeom prst="ellipse">
            <a:avLst/>
          </a:prstGeom>
          <a:ln w="63500" cap="rnd">
            <a:solidFill>
              <a:srgbClr val="5FCBE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319424"/>
            <a:ext cx="9414933" cy="1492442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Who is the Parent </a:t>
            </a:r>
            <a:b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of Computer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2C2F6-939E-40D6-8542-00B48B075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1943100"/>
            <a:ext cx="5418666" cy="112106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400"/>
              </a:spcBef>
              <a:buNone/>
            </a:pPr>
            <a:r>
              <a:rPr lang="en-US" sz="2800" dirty="0" err="1">
                <a:latin typeface="Kruti Dev 011" panose="00000700000000000000" pitchFamily="2" charset="0"/>
              </a:rPr>
              <a:t>lcls</a:t>
            </a:r>
            <a:r>
              <a:rPr lang="en-US" sz="2800" dirty="0">
                <a:latin typeface="Kruti Dev 011" panose="00000700000000000000" pitchFamily="2" charset="0"/>
              </a:rPr>
              <a:t> </a:t>
            </a:r>
            <a:r>
              <a:rPr lang="en-US" sz="2800" dirty="0" err="1">
                <a:latin typeface="Kruti Dev 011" panose="00000700000000000000" pitchFamily="2" charset="0"/>
              </a:rPr>
              <a:t>igys</a:t>
            </a:r>
            <a:r>
              <a:rPr lang="en-US" sz="2800" dirty="0">
                <a:latin typeface="Kruti Dev 011" panose="00000700000000000000" pitchFamily="2" charset="0"/>
              </a:rPr>
              <a:t> </a:t>
            </a:r>
            <a:r>
              <a:rPr lang="en-US" sz="2800" dirty="0" err="1">
                <a:latin typeface="Kruti Dev 011" panose="00000700000000000000" pitchFamily="2" charset="0"/>
              </a:rPr>
              <a:t>daI;wVj</a:t>
            </a:r>
            <a:r>
              <a:rPr lang="en-US" sz="2800" dirty="0">
                <a:latin typeface="Kruti Dev 011" panose="00000700000000000000" pitchFamily="2" charset="0"/>
              </a:rPr>
              <a:t> dk </a:t>
            </a:r>
            <a:r>
              <a:rPr lang="en-US" sz="2800" dirty="0" err="1">
                <a:latin typeface="Kruti Dev 011" panose="00000700000000000000" pitchFamily="2" charset="0"/>
              </a:rPr>
              <a:t>vfo”dkj</a:t>
            </a:r>
            <a:r>
              <a:rPr lang="en-US" sz="2800" dirty="0">
                <a:latin typeface="Kruti Dev 011" panose="00000700000000000000" pitchFamily="2" charset="0"/>
              </a:rPr>
              <a:t> </a:t>
            </a:r>
            <a:r>
              <a:rPr lang="en-US" sz="2800" dirty="0" err="1">
                <a:latin typeface="Kruti Dev 011" panose="00000700000000000000" pitchFamily="2" charset="0"/>
              </a:rPr>
              <a:t>pkYlZ</a:t>
            </a:r>
            <a:r>
              <a:rPr lang="en-US" sz="2800" dirty="0">
                <a:latin typeface="Kruti Dev 011" panose="00000700000000000000" pitchFamily="2" charset="0"/>
              </a:rPr>
              <a:t> </a:t>
            </a:r>
            <a:r>
              <a:rPr lang="en-US" sz="2800" dirty="0" err="1">
                <a:latin typeface="Kruti Dev 011" panose="00000700000000000000" pitchFamily="2" charset="0"/>
              </a:rPr>
              <a:t>cScst</a:t>
            </a:r>
            <a:r>
              <a:rPr lang="en-US" sz="2800" dirty="0">
                <a:latin typeface="Kruti Dev 011" panose="00000700000000000000" pitchFamily="2" charset="0"/>
              </a:rPr>
              <a:t> us </a:t>
            </a:r>
            <a:r>
              <a:rPr lang="en-US" sz="2800" dirty="0" err="1">
                <a:latin typeface="Kruti Dev 011" panose="00000700000000000000" pitchFamily="2" charset="0"/>
              </a:rPr>
              <a:t>lu</a:t>
            </a:r>
            <a:r>
              <a:rPr lang="en-US" sz="2800" dirty="0">
                <a:latin typeface="Kruti Dev 011" panose="00000700000000000000" pitchFamily="2" charset="0"/>
              </a:rPr>
              <a:t>~ 1822 </a:t>
            </a:r>
            <a:r>
              <a:rPr lang="en-US" sz="2800" dirty="0" err="1">
                <a:latin typeface="Kruti Dev 011" panose="00000700000000000000" pitchFamily="2" charset="0"/>
              </a:rPr>
              <a:t>esa</a:t>
            </a:r>
            <a:r>
              <a:rPr lang="en-US" sz="2800" dirty="0">
                <a:latin typeface="Kruti Dev 011" panose="00000700000000000000" pitchFamily="2" charset="0"/>
              </a:rPr>
              <a:t> </a:t>
            </a:r>
            <a:r>
              <a:rPr lang="en-US" sz="2800" dirty="0" err="1">
                <a:latin typeface="Kruti Dev 011" panose="00000700000000000000" pitchFamily="2" charset="0"/>
              </a:rPr>
              <a:t>fd;kA</a:t>
            </a:r>
            <a:endParaRPr lang="en-US" sz="2800" dirty="0">
              <a:latin typeface="Kruti Dev 011" panose="000007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1D2C39-A8DD-4FF5-9FE0-2130E6888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18" y="3383972"/>
            <a:ext cx="4939099" cy="30410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760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34082-BC77-4043-B4AC-843F3650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515535"/>
            <a:ext cx="8822267" cy="991532"/>
          </a:xfrm>
        </p:spPr>
        <p:txBody>
          <a:bodyPr>
            <a:noAutofit/>
          </a:bodyPr>
          <a:lstStyle/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Classification of Computer :-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29FEEA4-C69A-4868-8B4F-8805F91B0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2380310"/>
              </p:ext>
            </p:extLst>
          </p:nvPr>
        </p:nvGraphicFramePr>
        <p:xfrm>
          <a:off x="1373101" y="1913465"/>
          <a:ext cx="6866466" cy="1718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32FCC1D-12B6-42EA-A3D3-EE2F8F1A3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227718"/>
              </p:ext>
            </p:extLst>
          </p:nvPr>
        </p:nvGraphicFramePr>
        <p:xfrm>
          <a:off x="1373101" y="4038596"/>
          <a:ext cx="6866466" cy="2387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0674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1.1 - Analog Computer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5E211D-9207-43D1-8306-A674A777D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39" y="3426789"/>
            <a:ext cx="3740150" cy="32590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807453" y="1535141"/>
            <a:ext cx="6880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,</a:t>
            </a:r>
            <a:r>
              <a:rPr lang="en-GB" sz="2400" dirty="0" err="1">
                <a:latin typeface="Kruti Dev 011" panose="00000700000000000000" pitchFamily="2" charset="0"/>
              </a:rPr>
              <a:t>sls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ftuds</a:t>
            </a:r>
            <a:r>
              <a:rPr lang="en-GB" sz="2400" dirty="0">
                <a:latin typeface="Kruti Dev 011" panose="00000700000000000000" pitchFamily="2" charset="0"/>
              </a:rPr>
              <a:t> }</a:t>
            </a:r>
            <a:r>
              <a:rPr lang="en-GB" sz="2400" dirty="0" err="1">
                <a:latin typeface="Kruti Dev 011" panose="00000700000000000000" pitchFamily="2" charset="0"/>
              </a:rPr>
              <a:t>kjk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HkkSfrd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ek</a:t>
            </a:r>
            <a:r>
              <a:rPr lang="en-GB" sz="2400" dirty="0">
                <a:latin typeface="Kruti Dev 011" panose="00000700000000000000" pitchFamily="2" charset="0"/>
              </a:rPr>
              <a:t>=</a:t>
            </a:r>
            <a:r>
              <a:rPr lang="en-GB" sz="2400" dirty="0" err="1">
                <a:latin typeface="Kruti Dev 011" panose="00000700000000000000" pitchFamily="2" charset="0"/>
              </a:rPr>
              <a:t>kvksa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dks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ekik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tSls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rkieku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nkc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xfr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yackbZ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rFkk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pkSM+kbZ</a:t>
            </a:r>
            <a:r>
              <a:rPr lang="en-GB" sz="2400" dirty="0">
                <a:latin typeface="Kruti Dev 011" panose="00000700000000000000" pitchFamily="2" charset="0"/>
              </a:rPr>
              <a:t> ,</a:t>
            </a:r>
            <a:r>
              <a:rPr lang="en-GB" sz="2400" dirty="0" err="1">
                <a:latin typeface="Kruti Dev 011" panose="00000700000000000000" pitchFamily="2" charset="0"/>
              </a:rPr>
              <a:t>ukykWx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dgykrk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bLreky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eq</a:t>
            </a:r>
            <a:r>
              <a:rPr lang="en-GB" sz="2400" dirty="0">
                <a:latin typeface="Kruti Dev 011" panose="00000700000000000000" pitchFamily="2" charset="0"/>
              </a:rPr>
              <a:t>[; #</a:t>
            </a:r>
            <a:r>
              <a:rPr lang="en-GB" sz="2400" dirty="0" err="1">
                <a:latin typeface="Kruti Dev 011" panose="00000700000000000000" pitchFamily="2" charset="0"/>
              </a:rPr>
              <a:t>i</a:t>
            </a:r>
            <a:r>
              <a:rPr lang="en-GB" sz="2400" dirty="0">
                <a:latin typeface="Kruti Dev 011" panose="00000700000000000000" pitchFamily="2" charset="0"/>
              </a:rPr>
              <a:t> ls </a:t>
            </a:r>
            <a:r>
              <a:rPr lang="en-GB" sz="2400" dirty="0" err="1">
                <a:latin typeface="Kruti Dev 011" panose="00000700000000000000" pitchFamily="2" charset="0"/>
              </a:rPr>
              <a:t>foKku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rFkk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bathfu;fjax</a:t>
            </a:r>
            <a:r>
              <a:rPr lang="en-GB" sz="2400" dirty="0">
                <a:latin typeface="Kruti Dev 011" panose="00000700000000000000" pitchFamily="2" charset="0"/>
              </a:rPr>
              <a:t> ds {</a:t>
            </a:r>
            <a:r>
              <a:rPr lang="en-GB" sz="2400" dirty="0" err="1">
                <a:latin typeface="Kruti Dev 011" panose="00000700000000000000" pitchFamily="2" charset="0"/>
              </a:rPr>
              <a:t>ks</a:t>
            </a:r>
            <a:r>
              <a:rPr lang="en-GB" sz="2400" dirty="0">
                <a:latin typeface="Kruti Dev 011" panose="00000700000000000000" pitchFamily="2" charset="0"/>
              </a:rPr>
              <a:t>=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fd;k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endParaRPr lang="en-GB" sz="2400" dirty="0">
              <a:latin typeface="Kruti Dev 011" panose="00000700000000000000" pitchFamily="2" charset="0"/>
            </a:endParaRPr>
          </a:p>
          <a:p>
            <a:pPr algn="just"/>
            <a:r>
              <a:rPr lang="en-IN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IN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IN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FkekZehVj</a:t>
            </a:r>
            <a:r>
              <a:rPr lang="en-IN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] </a:t>
            </a:r>
            <a:r>
              <a:rPr lang="en-IN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LihMksehVj</a:t>
            </a:r>
            <a:r>
              <a:rPr lang="en-IN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] ?</a:t>
            </a:r>
            <a:r>
              <a:rPr lang="en-IN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kM+h</a:t>
            </a:r>
            <a:r>
              <a:rPr lang="en-IN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 </a:t>
            </a:r>
            <a:r>
              <a:rPr lang="en-IN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bR;kfnA</a:t>
            </a:r>
            <a:endParaRPr lang="en-GB" sz="2400" dirty="0">
              <a:highlight>
                <a:srgbClr val="FFFF00"/>
              </a:highlight>
              <a:latin typeface="Kruti Dev 011" panose="000007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B5EFF4-7AA9-4C71-B67E-B32338600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589" y="3734263"/>
            <a:ext cx="3411110" cy="239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6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1.2 - Digital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798986" y="1607798"/>
            <a:ext cx="688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,</a:t>
            </a:r>
            <a:r>
              <a:rPr lang="en-GB" sz="2400" dirty="0" err="1">
                <a:latin typeface="Kruti Dev 011" panose="00000700000000000000" pitchFamily="2" charset="0"/>
              </a:rPr>
              <a:t>sls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vadks</a:t>
            </a:r>
            <a:r>
              <a:rPr lang="en-GB" sz="2400" dirty="0">
                <a:latin typeface="Kruti Dev 011" panose="00000700000000000000" pitchFamily="2" charset="0"/>
              </a:rPr>
              <a:t> dh </a:t>
            </a:r>
            <a:r>
              <a:rPr lang="en-GB" sz="2400" dirty="0" err="1">
                <a:latin typeface="Kruti Dev 011" panose="00000700000000000000" pitchFamily="2" charset="0"/>
              </a:rPr>
              <a:t>x.kuk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djrs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 ,</a:t>
            </a:r>
            <a:r>
              <a:rPr lang="en-GB" sz="2400" dirty="0" err="1">
                <a:latin typeface="Kruti Dev 011" panose="00000700000000000000" pitchFamily="2" charset="0"/>
              </a:rPr>
              <a:t>oa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dsoy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ckbujh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Hkk”kk</a:t>
            </a:r>
            <a:r>
              <a:rPr lang="en-GB" sz="2400" dirty="0">
                <a:latin typeface="Kruti Dev 011" panose="00000700000000000000" pitchFamily="2" charset="0"/>
              </a:rPr>
              <a:t> le&gt;</a:t>
            </a:r>
            <a:r>
              <a:rPr lang="en-GB" sz="2400" dirty="0" err="1">
                <a:latin typeface="Kruti Dev 011" panose="00000700000000000000" pitchFamily="2" charset="0"/>
              </a:rPr>
              <a:t>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fMftVy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dgykrs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T;knkrj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lHkh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yksx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bUgha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dk </a:t>
            </a:r>
            <a:r>
              <a:rPr lang="en-GB" sz="2400" dirty="0" err="1">
                <a:latin typeface="Kruti Dev 011" panose="00000700000000000000" pitchFamily="2" charset="0"/>
              </a:rPr>
              <a:t>mi;ksx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djrs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</a:t>
            </a:r>
            <a:endParaRPr lang="en-GB" sz="2400" dirty="0">
              <a:latin typeface="Kruti Dev 011" panose="00000700000000000000" pitchFamily="2" charset="0"/>
            </a:endParaRPr>
          </a:p>
          <a:p>
            <a:pPr algn="just"/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MsLdVksi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ysiVksi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LekVZQksu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bR;kfnA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  </a:t>
            </a:r>
            <a:endParaRPr lang="en-IN" sz="2400" dirty="0">
              <a:highlight>
                <a:srgbClr val="FFFF00"/>
              </a:highlight>
              <a:latin typeface="Kruti Dev 011" panose="000007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D0E023-CE7D-4E6E-9809-3874EBA49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691" y="3278189"/>
            <a:ext cx="3037075" cy="3037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0E205D-A864-4037-B949-A5F241A4A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95" y="3852694"/>
            <a:ext cx="3037075" cy="2120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E116EC-06CE-48E2-97D2-7AE58D4C6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8821" y="1859079"/>
            <a:ext cx="2026180" cy="313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55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AA6219-900F-408A-BB74-EE4D44CE8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977" y="3311155"/>
            <a:ext cx="3546845" cy="35468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1.3 - Hybrid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798986" y="1607798"/>
            <a:ext cx="6880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,</a:t>
            </a:r>
            <a:r>
              <a:rPr lang="en-GB" sz="2400" dirty="0" err="1">
                <a:latin typeface="Kruti Dev 011" panose="00000700000000000000" pitchFamily="2" charset="0"/>
              </a:rPr>
              <a:t>sls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ftuesa</a:t>
            </a:r>
            <a:r>
              <a:rPr lang="en-GB" sz="2400" dirty="0">
                <a:latin typeface="Kruti Dev 011" panose="00000700000000000000" pitchFamily="2" charset="0"/>
              </a:rPr>
              <a:t> ,</a:t>
            </a:r>
            <a:r>
              <a:rPr lang="en-GB" sz="2400" dirty="0" err="1">
                <a:latin typeface="Kruti Dev 011" panose="00000700000000000000" pitchFamily="2" charset="0"/>
              </a:rPr>
              <a:t>ukykWx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,</a:t>
            </a:r>
            <a:r>
              <a:rPr lang="en-GB" sz="2400" dirty="0" err="1">
                <a:latin typeface="Kruti Dev 011" panose="00000700000000000000" pitchFamily="2" charset="0"/>
              </a:rPr>
              <a:t>oa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fMftVy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nksuksa</a:t>
            </a:r>
            <a:r>
              <a:rPr lang="en-GB" sz="2400" dirty="0">
                <a:latin typeface="Kruti Dev 011" panose="00000700000000000000" pitchFamily="2" charset="0"/>
              </a:rPr>
              <a:t> dh </a:t>
            </a:r>
            <a:r>
              <a:rPr lang="en-GB" sz="2400" dirty="0" err="1">
                <a:latin typeface="Kruti Dev 011" panose="00000700000000000000" pitchFamily="2" charset="0"/>
              </a:rPr>
              <a:t>fo’ks”krk,W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gkbfczM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dgykrs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mi;ksx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fdlh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fo’ks”k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mÌs</a:t>
            </a:r>
            <a:r>
              <a:rPr lang="en-GB" sz="2400" dirty="0">
                <a:latin typeface="Kruti Dev 011" panose="00000700000000000000" pitchFamily="2" charset="0"/>
              </a:rPr>
              <a:t>’; ds </a:t>
            </a:r>
            <a:r>
              <a:rPr lang="en-GB" sz="2400" dirty="0" err="1">
                <a:latin typeface="Kruti Dev 011" panose="00000700000000000000" pitchFamily="2" charset="0"/>
              </a:rPr>
              <a:t>fy</a:t>
            </a:r>
            <a:r>
              <a:rPr lang="en-GB" sz="2400" dirty="0">
                <a:latin typeface="Kruti Dev 011" panose="00000700000000000000" pitchFamily="2" charset="0"/>
              </a:rPr>
              <a:t>, </a:t>
            </a:r>
            <a:r>
              <a:rPr lang="en-GB" sz="2400" dirty="0" err="1">
                <a:latin typeface="Kruti Dev 011" panose="00000700000000000000" pitchFamily="2" charset="0"/>
              </a:rPr>
              <a:t>fd;k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endParaRPr lang="en-GB" sz="2400" dirty="0">
              <a:latin typeface="Kruti Dev 011" panose="00000700000000000000" pitchFamily="2" charset="0"/>
            </a:endParaRPr>
          </a:p>
          <a:p>
            <a:pPr algn="just"/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GB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ATM Machine, CT-Scan, Petrol Pump, Heart beat Monitor</a:t>
            </a:r>
            <a:r>
              <a:rPr lang="en-GB" b="1" dirty="0">
                <a:highlight>
                  <a:srgbClr val="FFFF00"/>
                </a:highlight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bR;kfnA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  </a:t>
            </a:r>
            <a:endParaRPr lang="en-IN" sz="2400" dirty="0">
              <a:highlight>
                <a:srgbClr val="FFFF00"/>
              </a:highlight>
              <a:latin typeface="Kruti Dev 011" panose="000007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E9B96-C916-4EB6-AE3B-777F55B53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68" y="1402039"/>
            <a:ext cx="4053921" cy="4053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C37690-B9E3-4528-8B93-A6B364403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9637" y="3738764"/>
            <a:ext cx="4053920" cy="311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19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2.1 - Super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798986" y="1607798"/>
            <a:ext cx="688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;s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vkdkj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cgqr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cM+s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rFkk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LihM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cgqr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rst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mi;ksx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oSKkfud</a:t>
            </a:r>
            <a:r>
              <a:rPr lang="en-GB" sz="2400" dirty="0">
                <a:latin typeface="Kruti Dev 011" panose="00000700000000000000" pitchFamily="2" charset="0"/>
              </a:rPr>
              <a:t> [</a:t>
            </a:r>
            <a:r>
              <a:rPr lang="en-GB" sz="2400" dirty="0" err="1">
                <a:latin typeface="Kruti Dev 011" panose="00000700000000000000" pitchFamily="2" charset="0"/>
              </a:rPr>
              <a:t>kkst</a:t>
            </a:r>
            <a:r>
              <a:rPr lang="en-GB" sz="2400" dirty="0">
                <a:latin typeface="Kruti Dev 011" panose="00000700000000000000" pitchFamily="2" charset="0"/>
              </a:rPr>
              <a:t> ,</a:t>
            </a:r>
            <a:r>
              <a:rPr lang="en-GB" sz="2400" dirty="0" err="1">
                <a:latin typeface="Kruti Dev 011" panose="00000700000000000000" pitchFamily="2" charset="0"/>
              </a:rPr>
              <a:t>oa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baftfu;fjax</a:t>
            </a:r>
            <a:r>
              <a:rPr lang="en-GB" sz="2400" dirty="0">
                <a:latin typeface="Kruti Dev 011" panose="00000700000000000000" pitchFamily="2" charset="0"/>
              </a:rPr>
              <a:t> ds </a:t>
            </a:r>
            <a:r>
              <a:rPr lang="en-GB" sz="2400" dirty="0" err="1">
                <a:latin typeface="Kruti Dev 011" panose="00000700000000000000" pitchFamily="2" charset="0"/>
              </a:rPr>
              <a:t>fy</a:t>
            </a:r>
            <a:r>
              <a:rPr lang="en-GB" sz="2400" dirty="0">
                <a:latin typeface="Kruti Dev 011" panose="00000700000000000000" pitchFamily="2" charset="0"/>
              </a:rPr>
              <a:t>, </a:t>
            </a:r>
            <a:r>
              <a:rPr lang="en-GB" sz="2400" dirty="0" err="1">
                <a:latin typeface="Kruti Dev 011" panose="00000700000000000000" pitchFamily="2" charset="0"/>
              </a:rPr>
              <a:t>fd;k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</a:p>
          <a:p>
            <a:pPr algn="just"/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GB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Param Super Computer, Fujitsu K Computer, IBM Sequoia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bR;kfnA</a:t>
            </a:r>
            <a:endParaRPr lang="en-GB" sz="2400" dirty="0">
              <a:highlight>
                <a:srgbClr val="FFFF00"/>
              </a:highlight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algn="just"/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lcls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igyk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lqij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CDC 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6600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lu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~ 1964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cuk</a:t>
            </a:r>
            <a:r>
              <a:rPr lang="en-GB" sz="2400" dirty="0"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  <a:cs typeface="Arial" panose="020B0604020202020204" pitchFamily="34" charset="0"/>
              </a:rPr>
              <a:t>FkkA</a:t>
            </a:r>
            <a:endParaRPr lang="en-IN" sz="2400" dirty="0">
              <a:latin typeface="Kruti Dev 011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6DBB6-2125-4619-8C50-579C558C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4" y="4262353"/>
            <a:ext cx="2963334" cy="1962856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C4E079-9E7E-46CB-8E33-18A88CD56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4269794"/>
            <a:ext cx="3310466" cy="1960815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8892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2.2 - Mainframe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798986" y="1641666"/>
            <a:ext cx="6880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;s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Hkh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vkdkj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cgqr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cM+s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rFkk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LihM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cgqr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rst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ijarq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lqij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dh </a:t>
            </a:r>
            <a:r>
              <a:rPr lang="en-GB" sz="2400" dirty="0" err="1">
                <a:latin typeface="Kruti Dev 011" panose="00000700000000000000" pitchFamily="2" charset="0"/>
              </a:rPr>
              <a:t>rqyuk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/</a:t>
            </a:r>
            <a:r>
              <a:rPr lang="en-GB" sz="2400" dirty="0" err="1">
                <a:latin typeface="Kruti Dev 011" panose="00000700000000000000" pitchFamily="2" charset="0"/>
              </a:rPr>
              <a:t>khes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mi;ksx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cM+h&amp;cM+h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ljdkjh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laLFkkvksa</a:t>
            </a:r>
            <a:r>
              <a:rPr lang="en-GB" sz="2400" dirty="0">
                <a:latin typeface="Kruti Dev 011" panose="00000700000000000000" pitchFamily="2" charset="0"/>
              </a:rPr>
              <a:t> o </a:t>
            </a:r>
            <a:r>
              <a:rPr lang="en-GB" sz="2400" dirty="0" err="1">
                <a:latin typeface="Kruti Dev 011" panose="00000700000000000000" pitchFamily="2" charset="0"/>
              </a:rPr>
              <a:t>O;olk;ksa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fd;k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tSls</a:t>
            </a:r>
            <a:r>
              <a:rPr lang="en-GB" sz="2400" dirty="0">
                <a:latin typeface="Kruti Dev 011" panose="00000700000000000000" pitchFamily="2" charset="0"/>
              </a:rPr>
              <a:t> &amp;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Bank, Insurance Company.</a:t>
            </a:r>
            <a:endParaRPr lang="en-GB" sz="2400" dirty="0">
              <a:latin typeface="Kruti Dev 011" panose="00000700000000000000" pitchFamily="2" charset="0"/>
            </a:endParaRPr>
          </a:p>
          <a:p>
            <a:pPr algn="just"/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GB" b="1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fujitsu’s</a:t>
            </a:r>
            <a:r>
              <a:rPr lang="en-GB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ICL VME, Hitachi’s Z800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bR;kfnA</a:t>
            </a:r>
            <a:endParaRPr lang="en-IN" sz="2400" dirty="0">
              <a:latin typeface="Kruti Dev 011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6DBB6-2125-4619-8C50-579C558C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998" y="4262353"/>
            <a:ext cx="2479605" cy="1962856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C4E079-9E7E-46CB-8E33-18A88CD56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23" y="4269794"/>
            <a:ext cx="2614420" cy="1960815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2770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2.3 - Mini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798985" y="1641666"/>
            <a:ext cx="6990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;s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vkdkj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yxHkx</a:t>
            </a:r>
            <a:r>
              <a:rPr lang="en-GB" sz="2400" dirty="0">
                <a:latin typeface="Kruti Dev 011" panose="00000700000000000000" pitchFamily="2" charset="0"/>
              </a:rPr>
              <a:t> ,d </a:t>
            </a:r>
            <a:r>
              <a:rPr lang="en-GB" sz="2400" dirty="0" err="1">
                <a:latin typeface="Kruti Dev 011" panose="00000700000000000000" pitchFamily="2" charset="0"/>
              </a:rPr>
              <a:t>fÝt</a:t>
            </a:r>
            <a:r>
              <a:rPr lang="en-GB" sz="2400" dirty="0">
                <a:latin typeface="Kruti Dev 011" panose="00000700000000000000" pitchFamily="2" charset="0"/>
              </a:rPr>
              <a:t> ds </a:t>
            </a:r>
            <a:r>
              <a:rPr lang="en-GB" sz="2400" dirty="0" err="1">
                <a:latin typeface="Kruti Dev 011" panose="00000700000000000000" pitchFamily="2" charset="0"/>
              </a:rPr>
              <a:t>cjkcj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rFkk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budk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mi;ksx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NksVs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O;kikjks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fd;k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endParaRPr lang="en-GB" sz="2400" dirty="0">
              <a:latin typeface="Kruti Dev 011" panose="00000700000000000000" pitchFamily="2" charset="0"/>
            </a:endParaRPr>
          </a:p>
          <a:p>
            <a:pPr algn="just"/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GB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K-202, SDS-92, Texas Instrument TI-990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bR;kfnA</a:t>
            </a:r>
            <a:endParaRPr lang="en-IN" sz="2400" dirty="0">
              <a:latin typeface="Kruti Dev 011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6DBB6-2125-4619-8C50-579C558C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85" y="3589867"/>
            <a:ext cx="3286977" cy="2465232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C4E079-9E7E-46CB-8E33-18A88CD56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23" y="3589868"/>
            <a:ext cx="3286976" cy="2465232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6485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2.4 - Micro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798985" y="1641666"/>
            <a:ext cx="69903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>
                <a:latin typeface="Kruti Dev 011" panose="00000700000000000000" pitchFamily="2" charset="0"/>
              </a:rPr>
              <a:t>;s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vkdkj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cgqr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NksVs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bUgsa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dgha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Hkh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vklkuh</a:t>
            </a:r>
            <a:r>
              <a:rPr lang="en-GB" sz="2400" dirty="0">
                <a:latin typeface="Kruti Dev 011" panose="00000700000000000000" pitchFamily="2" charset="0"/>
              </a:rPr>
              <a:t> ls </a:t>
            </a:r>
            <a:r>
              <a:rPr lang="en-GB" sz="2400" dirty="0" err="1">
                <a:latin typeface="Kruti Dev 011" panose="00000700000000000000" pitchFamily="2" charset="0"/>
              </a:rPr>
              <a:t>yk;k</a:t>
            </a:r>
            <a:r>
              <a:rPr lang="en-GB" sz="2400" dirty="0">
                <a:latin typeface="Kruti Dev 011" panose="00000700000000000000" pitchFamily="2" charset="0"/>
              </a:rPr>
              <a:t> o </a:t>
            </a:r>
            <a:r>
              <a:rPr lang="en-GB" sz="2400" dirty="0" err="1">
                <a:latin typeface="Kruti Dev 011" panose="00000700000000000000" pitchFamily="2" charset="0"/>
              </a:rPr>
              <a:t>ystk;k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ldrk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vkSj</a:t>
            </a:r>
            <a:r>
              <a:rPr lang="en-GB" sz="2400" dirty="0">
                <a:latin typeface="Kruti Dev 011" panose="00000700000000000000" pitchFamily="2" charset="0"/>
              </a:rPr>
              <a:t> ;s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dkQh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lLrs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gksrs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</a:t>
            </a:r>
            <a:r>
              <a:rPr lang="en-GB" sz="2400" dirty="0">
                <a:latin typeface="Kruti Dev 011" panose="00000700000000000000" pitchFamily="2" charset="0"/>
              </a:rPr>
              <a:t>] </a:t>
            </a:r>
            <a:r>
              <a:rPr lang="en-GB" sz="2400" dirty="0" err="1">
                <a:latin typeface="Kruti Dev 011" panose="00000700000000000000" pitchFamily="2" charset="0"/>
              </a:rPr>
              <a:t>blfy</a:t>
            </a:r>
            <a:r>
              <a:rPr lang="en-GB" sz="2400" dirty="0">
                <a:latin typeface="Kruti Dev 011" panose="00000700000000000000" pitchFamily="2" charset="0"/>
              </a:rPr>
              <a:t>, </a:t>
            </a:r>
            <a:r>
              <a:rPr lang="en-GB" sz="2400" dirty="0" err="1">
                <a:latin typeface="Kruti Dev 011" panose="00000700000000000000" pitchFamily="2" charset="0"/>
              </a:rPr>
              <a:t>bUgsa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gj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dksbZ</a:t>
            </a:r>
            <a:r>
              <a:rPr lang="en-GB" sz="2400" dirty="0">
                <a:latin typeface="Kruti Dev 011" panose="00000700000000000000" pitchFamily="2" charset="0"/>
              </a:rPr>
              <a:t> [</a:t>
            </a:r>
            <a:r>
              <a:rPr lang="en-GB" sz="2400" dirty="0" err="1">
                <a:latin typeface="Kruti Dev 011" panose="00000700000000000000" pitchFamily="2" charset="0"/>
              </a:rPr>
              <a:t>kjhn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ldrk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orZeku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lcls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vf</a:t>
            </a:r>
            <a:r>
              <a:rPr lang="en-GB" sz="2400" dirty="0">
                <a:latin typeface="Kruti Dev 011" panose="00000700000000000000" pitchFamily="2" charset="0"/>
              </a:rPr>
              <a:t>/</a:t>
            </a:r>
            <a:r>
              <a:rPr lang="en-GB" sz="2400" dirty="0" err="1">
                <a:latin typeface="Kruti Dev 011" panose="00000700000000000000" pitchFamily="2" charset="0"/>
              </a:rPr>
              <a:t>kd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ek</a:t>
            </a:r>
            <a:r>
              <a:rPr lang="en-GB" sz="2400" dirty="0">
                <a:latin typeface="Kruti Dev 011" panose="00000700000000000000" pitchFamily="2" charset="0"/>
              </a:rPr>
              <a:t>=k </a:t>
            </a:r>
            <a:r>
              <a:rPr lang="en-GB" sz="2400" dirty="0" err="1">
                <a:latin typeface="Kruti Dev 011" panose="00000700000000000000" pitchFamily="2" charset="0"/>
              </a:rPr>
              <a:t>esa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bu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daI;wVj</a:t>
            </a:r>
            <a:r>
              <a:rPr lang="en-GB" sz="2400" dirty="0">
                <a:latin typeface="Kruti Dev 011" panose="00000700000000000000" pitchFamily="2" charset="0"/>
              </a:rPr>
              <a:t> dk </a:t>
            </a:r>
            <a:r>
              <a:rPr lang="en-GB" sz="2400" dirty="0" err="1">
                <a:latin typeface="Kruti Dev 011" panose="00000700000000000000" pitchFamily="2" charset="0"/>
              </a:rPr>
              <a:t>mi;ksx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fd;k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tkrk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latin typeface="Kruti Dev 011" panose="00000700000000000000" pitchFamily="2" charset="0"/>
              </a:rPr>
              <a:t>gSaA</a:t>
            </a:r>
            <a:r>
              <a:rPr lang="en-GB" sz="2400" dirty="0">
                <a:latin typeface="Kruti Dev 011" panose="00000700000000000000" pitchFamily="2" charset="0"/>
              </a:rPr>
              <a:t>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</a:rPr>
              <a:t>mnk</a:t>
            </a:r>
            <a:r>
              <a:rPr lang="en-GB" sz="2400" dirty="0">
                <a:highlight>
                  <a:srgbClr val="FFFF00"/>
                </a:highlight>
                <a:latin typeface="Kruti Dev 011" panose="00000700000000000000" pitchFamily="2" charset="0"/>
              </a:rPr>
              <a:t>-&amp; </a:t>
            </a:r>
            <a:r>
              <a:rPr lang="en-GB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Desktop, Laptop, Smartphones, Tablet </a:t>
            </a:r>
            <a:r>
              <a:rPr lang="en-GB" sz="2400" dirty="0" err="1"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bR;kfnA</a:t>
            </a:r>
            <a:endParaRPr lang="en-IN" sz="2400" dirty="0">
              <a:latin typeface="Kruti Dev 011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6DBB6-2125-4619-8C50-579C558C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24" y="3928900"/>
            <a:ext cx="2209433" cy="2209433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C4E079-9E7E-46CB-8E33-18A88CD56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42" y="3928900"/>
            <a:ext cx="2945911" cy="2209433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954F04-5515-4489-85BA-5579CFAAE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1438" y="3928900"/>
            <a:ext cx="1425775" cy="2209433"/>
          </a:xfrm>
          <a:prstGeom prst="rect">
            <a:avLst/>
          </a:prstGeom>
          <a:ln w="38100">
            <a:solidFill>
              <a:srgbClr val="5FCBE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1129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Benefits of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964908" y="1627706"/>
            <a:ext cx="70326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5FCB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 :-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1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esa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yk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[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kksa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MsVk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çkslsl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5FCB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 :-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ges’kk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lgh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ifj.kke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nsrk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5FCB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Storage Capacity :-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cgqr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lkjs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MsVk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cgqr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gh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de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ykxr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LVksj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5FCB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Versatility :-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vusd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çdkj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dk;Z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djus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esa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mi;ksx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esa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fy;k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5FCB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Diligence :-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dHkh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Hkh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Fkdrk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ugha</a:t>
            </a:r>
            <a:r>
              <a:rPr lang="en-I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FCAB77-8199-4700-A6CE-C34F415D8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923" y="4840825"/>
            <a:ext cx="1763998" cy="176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67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6B9467-B53C-4008-9AEB-BF897D5E8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16" y="3875334"/>
            <a:ext cx="4489217" cy="29826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Limitation of Computer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1185042" y="1678507"/>
            <a:ext cx="70326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,d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e’khu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blfy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,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og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Loa;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dqN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ugha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vkSj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gekjh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rjg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lksp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ugha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dsoy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gekjs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}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kjk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funsZ’kks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/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kkj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dk;Z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iqjk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0121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 Hardware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1185042" y="1678507"/>
            <a:ext cx="70326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sls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Hkkx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ftUgsa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ns[kk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Hkh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vkSj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Nqvk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Hkh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gkMZos;j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dgykrs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buds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fcuk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dksbZ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otwn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ugha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gksrk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32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509F7E2-EADC-4560-AF85-99187583D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4705557"/>
              </p:ext>
            </p:extLst>
          </p:nvPr>
        </p:nvGraphicFramePr>
        <p:xfrm>
          <a:off x="1268150" y="3912050"/>
          <a:ext cx="6866466" cy="2387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5555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 Software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1185042" y="1678507"/>
            <a:ext cx="70326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sls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Hkkx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ftUgsa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ns[kk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vkSj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ijUrq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Nqvk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ugha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dgykrs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çksxzkeks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laxzg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gksrs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ftUgsa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fo’ks”k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iz;kstu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fy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,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cuk;k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509F7E2-EADC-4560-AF85-99187583D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3647040"/>
              </p:ext>
            </p:extLst>
          </p:nvPr>
        </p:nvGraphicFramePr>
        <p:xfrm>
          <a:off x="1485899" y="4123268"/>
          <a:ext cx="6866466" cy="2396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4703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 Software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1185042" y="1678507"/>
            <a:ext cx="70326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sls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Hkkx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ftUgsa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ns[kk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vkSj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ijUrq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Nqvk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ugha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ldrk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dgykrs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çksxzkeks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laxzg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gksrs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ftUgsa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fo’ks”k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iz;kstu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fy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,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cuk;k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509F7E2-EADC-4560-AF85-99187583DCE1}"/>
              </a:ext>
            </a:extLst>
          </p:cNvPr>
          <p:cNvGraphicFramePr/>
          <p:nvPr>
            <p:extLst/>
          </p:nvPr>
        </p:nvGraphicFramePr>
        <p:xfrm>
          <a:off x="1485899" y="4123268"/>
          <a:ext cx="6866466" cy="2396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2754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System Software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1185042" y="1678507"/>
            <a:ext cx="70326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flLVe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;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wtj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ls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lwpukvksa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dk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vknku&amp;çnku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vkSj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mlds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ckn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Iyhds’ku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lkFk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dke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;s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daI;wVj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gkMZos;j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Hkh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fu;af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=r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32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mnk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-&amp;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vkWijsfVax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flLVe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] ;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wfVfyVht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fMokbl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Mªkboj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loZj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bR;kfnA</a:t>
            </a:r>
            <a:endParaRPr lang="en-IN" sz="32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Kruti Dev 011" panose="000007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EC621-9844-482F-BA16-A883E026E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1" y="5055532"/>
            <a:ext cx="1286933" cy="1286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AB36D1-194E-4EC5-A605-B6805990F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79" y="5057352"/>
            <a:ext cx="1147421" cy="12851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2317E3-A0CC-4DD9-ADB4-2691FF245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245" y="5055531"/>
            <a:ext cx="1286933" cy="12869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A7A885-717A-4167-9405-1D0B89768D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71923" y="5059842"/>
            <a:ext cx="951278" cy="128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69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Application Software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12854-4D30-459D-88C3-55E0303E3B4A}"/>
              </a:ext>
            </a:extLst>
          </p:cNvPr>
          <p:cNvSpPr txBox="1"/>
          <p:nvPr/>
        </p:nvSpPr>
        <p:spPr>
          <a:xfrm>
            <a:off x="1185042" y="1678507"/>
            <a:ext cx="70326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Iyhds’ku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lkW¶Vos;j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fo’ks”k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#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i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ls ;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wtj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ds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fy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,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rS;kj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fd;k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bUgsa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aM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;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wtj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çksxzke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Hkh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dgk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tkrk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;s ;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wtj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fo’ks”k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dk;Z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dks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djus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gsrq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,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uok;jesaV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çnku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djrs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  <a:cs typeface="Arial" panose="020B0604020202020204" pitchFamily="34" charset="0"/>
              </a:rPr>
              <a:t>gSA</a:t>
            </a:r>
            <a:endParaRPr lang="en-IN" sz="3200" b="1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  <a:cs typeface="Arial" panose="020B0604020202020204" pitchFamily="34" charset="0"/>
            </a:endParaRPr>
          </a:p>
          <a:p>
            <a:pPr algn="just"/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mnk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-&amp;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oMZ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çkslslj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osc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czkmtj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]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LçsM’khV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Kruti Dev 011" panose="00000700000000000000" pitchFamily="2" charset="0"/>
                <a:cs typeface="Arial" panose="020B0604020202020204" pitchFamily="34" charset="0"/>
              </a:rPr>
              <a:t>bR;kfnA</a:t>
            </a:r>
            <a:endParaRPr lang="en-IN" sz="32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Kruti Dev 011" panose="000007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EC621-9844-482F-BA16-A883E026E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5055532"/>
            <a:ext cx="1286933" cy="1286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AB36D1-194E-4EC5-A605-B6805990F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212" y="4956705"/>
            <a:ext cx="1459653" cy="14596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2317E3-A0CC-4DD9-ADB4-2691FF245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294" y="5055532"/>
            <a:ext cx="1871349" cy="116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20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8822267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Use of Computer in Home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2A1EAF-743E-449C-B3C4-DA3CE2665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9547947"/>
              </p:ext>
            </p:extLst>
          </p:nvPr>
        </p:nvGraphicFramePr>
        <p:xfrm>
          <a:off x="1523998" y="1794933"/>
          <a:ext cx="6790267" cy="4309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562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9101668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Use of Computer in Education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2A1EAF-743E-449C-B3C4-DA3CE2665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6196782"/>
              </p:ext>
            </p:extLst>
          </p:nvPr>
        </p:nvGraphicFramePr>
        <p:xfrm>
          <a:off x="1523998" y="1794933"/>
          <a:ext cx="6790267" cy="4309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981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1DFC-3FD7-4345-BAAB-911F54790557}"/>
              </a:ext>
            </a:extLst>
          </p:cNvPr>
          <p:cNvSpPr txBox="1">
            <a:spLocks/>
          </p:cNvSpPr>
          <p:nvPr/>
        </p:nvSpPr>
        <p:spPr>
          <a:xfrm>
            <a:off x="507999" y="515535"/>
            <a:ext cx="9101668" cy="9915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Use of Computer in Business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2A1EAF-743E-449C-B3C4-DA3CE2665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8522605"/>
              </p:ext>
            </p:extLst>
          </p:nvPr>
        </p:nvGraphicFramePr>
        <p:xfrm>
          <a:off x="1523998" y="1794933"/>
          <a:ext cx="6790267" cy="4309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8453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91E8-C96A-488B-BBAF-28AC35B8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4" y="2116666"/>
            <a:ext cx="8596668" cy="2971800"/>
          </a:xfrm>
        </p:spPr>
        <p:txBody>
          <a:bodyPr>
            <a:noAutofit/>
          </a:bodyPr>
          <a:lstStyle/>
          <a:p>
            <a:r>
              <a:rPr lang="en-IN" sz="1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6873793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5|1.1|4.3|1.8|8.1|0.9|5.2|10.6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1666</TotalTime>
  <Words>1152</Words>
  <Application>Microsoft Office PowerPoint</Application>
  <PresentationFormat>Widescreen</PresentationFormat>
  <Paragraphs>89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Adobe Gothic Std B</vt:lpstr>
      <vt:lpstr>Arial</vt:lpstr>
      <vt:lpstr>Arial Rounded MT Bold</vt:lpstr>
      <vt:lpstr>Kruti Dev 011</vt:lpstr>
      <vt:lpstr>Trebuchet MS</vt:lpstr>
      <vt:lpstr>Wingdings</vt:lpstr>
      <vt:lpstr>Wingdings 3</vt:lpstr>
      <vt:lpstr>Facet</vt:lpstr>
      <vt:lpstr>PowerPoint Presentation</vt:lpstr>
      <vt:lpstr>PowerPoint Presentation</vt:lpstr>
      <vt:lpstr>What is Computer ?</vt:lpstr>
      <vt:lpstr>PowerPoint Presentation</vt:lpstr>
      <vt:lpstr>Who is the Parent  of Computer ?</vt:lpstr>
      <vt:lpstr>Classification of Computer :-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Customer</dc:creator>
  <cp:lastModifiedBy>INFYZON</cp:lastModifiedBy>
  <cp:revision>82</cp:revision>
  <dcterms:created xsi:type="dcterms:W3CDTF">2021-07-27T05:27:58Z</dcterms:created>
  <dcterms:modified xsi:type="dcterms:W3CDTF">2022-08-16T16:38:59Z</dcterms:modified>
</cp:coreProperties>
</file>